
<file path=[Content_Types].xml><?xml version="1.0" encoding="utf-8"?>
<Types xmlns="http://schemas.openxmlformats.org/package/2006/content-types">
  <Default ContentType="application/x-fontdata" Extension="fntdata"/>
  <Default ContentType="image/gif" Extension="gif"/>
  <Default ContentType="image/jpeg" Extension="jpeg"/>
  <Default ContentType="video/mp4" Extension="mp4"/>
  <Default ContentType="image/png" Extension="png"/>
  <Default ContentType="application/vnd.openxmlformats-package.relationships+xml" Extension="rels"/>
  <Default ContentType="image/svg+xml" Extension="svg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slide+xml" PartName="/ppt/slides/slide10.xml"/>
  <Override ContentType="application/vnd.openxmlformats-officedocument.presentationml.slide+xml" PartName="/ppt/slides/slide11.xml"/>
  <Override ContentType="application/vnd.openxmlformats-officedocument.presentationml.slide+xml" PartName="/ppt/slides/slide12.xml"/>
  <Override ContentType="application/vnd.openxmlformats-officedocument.presentationml.slide+xml" PartName="/ppt/slides/slide13.xml"/>
  <Override ContentType="application/vnd.openxmlformats-officedocument.presentationml.slide+xml" PartName="/ppt/slides/slide14.xml"/>
  <Override ContentType="application/vnd.openxmlformats-officedocument.presentationml.slide+xml" PartName="/ppt/slides/slide15.xml"/>
  <Override ContentType="application/vnd.openxmlformats-officedocument.presentationml.slide+xml" PartName="/ppt/slides/slide16.xml"/>
  <Override ContentType="application/vnd.openxmlformats-officedocument.presentationml.slide+xml" PartName="/ppt/slides/slide17.xml"/>
  <Override ContentType="application/vnd.openxmlformats-officedocument.presentationml.slide+xml" PartName="/ppt/slides/slide18.xml"/>
  <Override ContentType="application/vnd.openxmlformats-officedocument.presentationml.slide+xml" PartName="/ppt/slides/slide19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22.xml"/>
  <Override ContentType="application/vnd.openxmlformats-officedocument.presentationml.slide+xml" PartName="/ppt/slides/slide23.xml"/>
  <Override ContentType="application/vnd.openxmlformats-officedocument.presentationml.slide+xml" PartName="/ppt/slides/slide24.xml"/>
  <Override ContentType="application/vnd.openxmlformats-officedocument.presentationml.slide+xml" PartName="/ppt/slides/slide25.xml"/>
  <Override ContentType="application/vnd.openxmlformats-officedocument.presentationml.slide+xml" PartName="/ppt/slides/slide26.xml"/>
  <Override ContentType="application/vnd.openxmlformats-officedocument.presentationml.slide+xml" PartName="/ppt/slides/slide27.xml"/>
  <Override ContentType="application/vnd.openxmlformats-officedocument.presentationml.slide+xml" PartName="/ppt/slides/slide28.xml"/>
  <Override ContentType="application/vnd.openxmlformats-officedocument.presentationml.slide+xml" PartName="/ppt/slides/slide29.xml"/>
  <Override ContentType="application/vnd.openxmlformats-officedocument.presentationml.slide+xml" PartName="/ppt/slides/slide30.xml"/>
  <Override ContentType="application/vnd.openxmlformats-officedocument.presentationml.slide+xml" PartName="/ppt/slides/slide31.xml"/>
  <Override ContentType="application/vnd.openxmlformats-officedocument.presentationml.slide+xml" PartName="/ppt/slides/slide32.xml"/>
  <Override ContentType="application/vnd.openxmlformats-officedocument.presentationml.slide+xml" PartName="/ppt/slides/slide33.xml"/>
  <Override ContentType="application/vnd.openxmlformats-officedocument.presentationml.slide+xml" PartName="/ppt/slides/slide34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</p:sldIdLst>
  <p:sldSz cx="18288000" cy="10287000"/>
  <p:notesSz cx="6858000" cy="9144000"/>
  <p:embeddedFontLst>
    <p:embeddedFont>
      <p:font typeface="Baloo" charset="1" panose="03080902040302020200"/>
      <p:regular r:id="rId40"/>
    </p:embeddedFont>
    <p:embeddedFont>
      <p:font typeface="Overpass" charset="1" panose="00000500000000000000"/>
      <p:regular r:id="rId41"/>
    </p:embeddedFont>
    <p:embeddedFont>
      <p:font typeface="Open Sans Bold" charset="1" panose="020B0806030504020204"/>
      <p:regular r:id="rId42"/>
    </p:embeddedFont>
    <p:embeddedFont>
      <p:font typeface="Canva Sans" charset="1" panose="020B0503030501040103"/>
      <p:regular r:id="rId43"/>
    </p:embeddedFont>
    <p:embeddedFont>
      <p:font typeface="Canva Sans Bold" charset="1" panose="020B0803030501040103"/>
      <p:regular r:id="rId44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slides/slide10.xml" Type="http://schemas.openxmlformats.org/officeDocument/2006/relationships/slide"/><Relationship Id="rId16" Target="slides/slide11.xml" Type="http://schemas.openxmlformats.org/officeDocument/2006/relationships/slide"/><Relationship Id="rId17" Target="slides/slide12.xml" Type="http://schemas.openxmlformats.org/officeDocument/2006/relationships/slide"/><Relationship Id="rId18" Target="slides/slide13.xml" Type="http://schemas.openxmlformats.org/officeDocument/2006/relationships/slide"/><Relationship Id="rId19" Target="slides/slide14.xml" Type="http://schemas.openxmlformats.org/officeDocument/2006/relationships/slide"/><Relationship Id="rId2" Target="presProps.xml" Type="http://schemas.openxmlformats.org/officeDocument/2006/relationships/presProps"/><Relationship Id="rId20" Target="slides/slide15.xml" Type="http://schemas.openxmlformats.org/officeDocument/2006/relationships/slide"/><Relationship Id="rId21" Target="slides/slide16.xml" Type="http://schemas.openxmlformats.org/officeDocument/2006/relationships/slide"/><Relationship Id="rId22" Target="slides/slide17.xml" Type="http://schemas.openxmlformats.org/officeDocument/2006/relationships/slide"/><Relationship Id="rId23" Target="slides/slide18.xml" Type="http://schemas.openxmlformats.org/officeDocument/2006/relationships/slide"/><Relationship Id="rId24" Target="slides/slide19.xml" Type="http://schemas.openxmlformats.org/officeDocument/2006/relationships/slide"/><Relationship Id="rId25" Target="slides/slide20.xml" Type="http://schemas.openxmlformats.org/officeDocument/2006/relationships/slide"/><Relationship Id="rId26" Target="slides/slide21.xml" Type="http://schemas.openxmlformats.org/officeDocument/2006/relationships/slide"/><Relationship Id="rId27" Target="slides/slide22.xml" Type="http://schemas.openxmlformats.org/officeDocument/2006/relationships/slide"/><Relationship Id="rId28" Target="slides/slide23.xml" Type="http://schemas.openxmlformats.org/officeDocument/2006/relationships/slide"/><Relationship Id="rId29" Target="slides/slide24.xml" Type="http://schemas.openxmlformats.org/officeDocument/2006/relationships/slide"/><Relationship Id="rId3" Target="viewProps.xml" Type="http://schemas.openxmlformats.org/officeDocument/2006/relationships/viewProps"/><Relationship Id="rId30" Target="slides/slide25.xml" Type="http://schemas.openxmlformats.org/officeDocument/2006/relationships/slide"/><Relationship Id="rId31" Target="slides/slide26.xml" Type="http://schemas.openxmlformats.org/officeDocument/2006/relationships/slide"/><Relationship Id="rId32" Target="slides/slide27.xml" Type="http://schemas.openxmlformats.org/officeDocument/2006/relationships/slide"/><Relationship Id="rId33" Target="slides/slide28.xml" Type="http://schemas.openxmlformats.org/officeDocument/2006/relationships/slide"/><Relationship Id="rId34" Target="slides/slide29.xml" Type="http://schemas.openxmlformats.org/officeDocument/2006/relationships/slide"/><Relationship Id="rId35" Target="slides/slide30.xml" Type="http://schemas.openxmlformats.org/officeDocument/2006/relationships/slide"/><Relationship Id="rId36" Target="slides/slide31.xml" Type="http://schemas.openxmlformats.org/officeDocument/2006/relationships/slide"/><Relationship Id="rId37" Target="slides/slide32.xml" Type="http://schemas.openxmlformats.org/officeDocument/2006/relationships/slide"/><Relationship Id="rId38" Target="slides/slide33.xml" Type="http://schemas.openxmlformats.org/officeDocument/2006/relationships/slide"/><Relationship Id="rId39" Target="slides/slide34.xml" Type="http://schemas.openxmlformats.org/officeDocument/2006/relationships/slide"/><Relationship Id="rId4" Target="theme/theme1.xml" Type="http://schemas.openxmlformats.org/officeDocument/2006/relationships/theme"/><Relationship Id="rId40" Target="fonts/font40.fntdata" Type="http://schemas.openxmlformats.org/officeDocument/2006/relationships/font"/><Relationship Id="rId41" Target="fonts/font41.fntdata" Type="http://schemas.openxmlformats.org/officeDocument/2006/relationships/font"/><Relationship Id="rId42" Target="fonts/font42.fntdata" Type="http://schemas.openxmlformats.org/officeDocument/2006/relationships/font"/><Relationship Id="rId43" Target="fonts/font43.fntdata" Type="http://schemas.openxmlformats.org/officeDocument/2006/relationships/font"/><Relationship Id="rId44" Target="fonts/font44.fntdata" Type="http://schemas.openxmlformats.org/officeDocument/2006/relationships/font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VAGIeuLUFbY.mp4>
</file>

<file path=ppt/media/image1.gif>
</file>

<file path=ppt/media/image10.png>
</file>

<file path=ppt/media/image11.svg>
</file>

<file path=ppt/media/image12.png>
</file>

<file path=ppt/media/image13.svg>
</file>

<file path=ppt/media/image14.png>
</file>

<file path=ppt/media/image15.svg>
</file>

<file path=ppt/media/image16.png>
</file>

<file path=ppt/media/image17.svg>
</file>

<file path=ppt/media/image18.gif>
</file>

<file path=ppt/media/image19.png>
</file>

<file path=ppt/media/image2.gif>
</file>

<file path=ppt/media/image20.sv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gif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gif>
</file>

<file path=ppt/media/image38.png>
</file>

<file path=ppt/media/image39.gif>
</file>

<file path=ppt/media/image4.png>
</file>

<file path=ppt/media/image40.png>
</file>

<file path=ppt/media/image41.jpeg>
</file>

<file path=ppt/media/image42.gif>
</file>

<file path=ppt/media/image43.jpeg>
</file>

<file path=ppt/media/image44.jpeg>
</file>

<file path=ppt/media/image45.png>
</file>

<file path=ppt/media/image46.png>
</file>

<file path=ppt/media/image47.svg>
</file>

<file path=ppt/media/image48.gif>
</file>

<file path=ppt/media/image49.gif>
</file>

<file path=ppt/media/image5.svg>
</file>

<file path=ppt/media/image6.jpeg>
</file>

<file path=ppt/media/image7.jpeg>
</file>

<file path=ppt/media/image8.jpe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2.gif" Type="http://schemas.openxmlformats.org/officeDocument/2006/relationships/image"/></Relationships>
</file>

<file path=ppt/slides/_rels/slide1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/Relationships>
</file>

<file path=ppt/slides/_rels/slide1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/Relationships>
</file>

<file path=ppt/slides/_rels/slide1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9.png" Type="http://schemas.openxmlformats.org/officeDocument/2006/relationships/image"/></Relationships>
</file>

<file path=ppt/slides/_rels/slide1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gif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1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1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0.png" Type="http://schemas.openxmlformats.org/officeDocument/2006/relationships/image"/><Relationship Id="rId3" Target="../media/image31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4.png" Type="http://schemas.openxmlformats.org/officeDocument/2006/relationships/image"/><Relationship Id="rId4" Target="../media/image5.svg" Type="http://schemas.openxmlformats.org/officeDocument/2006/relationships/image"/><Relationship Id="rId5" Target="../media/image6.jpeg" Type="http://schemas.openxmlformats.org/officeDocument/2006/relationships/image"/><Relationship Id="rId6" Target="../media/image7.jpeg" Type="http://schemas.openxmlformats.org/officeDocument/2006/relationships/image"/><Relationship Id="rId7" Target="../media/image8.jpeg" Type="http://schemas.openxmlformats.org/officeDocument/2006/relationships/image"/><Relationship Id="rId8" Target="../media/image9.png" Type="http://schemas.openxmlformats.org/officeDocument/2006/relationships/image"/></Relationships>
</file>

<file path=ppt/slides/_rels/slide2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2.png" Type="http://schemas.openxmlformats.org/officeDocument/2006/relationships/image"/></Relationships>
</file>

<file path=ppt/slides/_rels/slide2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3.png" Type="http://schemas.openxmlformats.org/officeDocument/2006/relationships/image"/></Relationships>
</file>

<file path=ppt/slides/_rels/slide2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4.png" Type="http://schemas.openxmlformats.org/officeDocument/2006/relationships/image"/><Relationship Id="rId3" Target="../media/image35.png" Type="http://schemas.openxmlformats.org/officeDocument/2006/relationships/image"/></Relationships>
</file>

<file path=ppt/slides/_rels/slide2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6.png" Type="http://schemas.openxmlformats.org/officeDocument/2006/relationships/image"/></Relationships>
</file>

<file path=ppt/slides/_rels/slide2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/Relationships>
</file>

<file path=ppt/slides/_rels/slide2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gif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2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7.gif" Type="http://schemas.openxmlformats.org/officeDocument/2006/relationships/image"/><Relationship Id="rId3" Target="../media/image1.gif" Type="http://schemas.openxmlformats.org/officeDocument/2006/relationships/image"/></Relationships>
</file>

<file path=ppt/slides/_rels/slide2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38.png" Type="http://schemas.openxmlformats.org/officeDocument/2006/relationships/image"/></Relationships>
</file>

<file path=ppt/slides/_rels/slide2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39.gif" Type="http://schemas.openxmlformats.org/officeDocument/2006/relationships/image"/></Relationships>
</file>

<file path=ppt/slides/_rels/slide2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0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10" Target="../media/image17.svg" Type="http://schemas.openxmlformats.org/officeDocument/2006/relationships/image"/><Relationship Id="rId2" Target="../media/image1.gif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12.png" Type="http://schemas.openxmlformats.org/officeDocument/2006/relationships/image"/><Relationship Id="rId6" Target="../media/image13.svg" Type="http://schemas.openxmlformats.org/officeDocument/2006/relationships/image"/><Relationship Id="rId7" Target="../media/image14.png" Type="http://schemas.openxmlformats.org/officeDocument/2006/relationships/image"/><Relationship Id="rId8" Target="../media/image15.svg" Type="http://schemas.openxmlformats.org/officeDocument/2006/relationships/image"/><Relationship Id="rId9" Target="../media/image16.png" Type="http://schemas.openxmlformats.org/officeDocument/2006/relationships/image"/></Relationships>
</file>

<file path=ppt/slides/_rels/slide30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1.jpeg" Type="http://schemas.openxmlformats.org/officeDocument/2006/relationships/image"/><Relationship Id="rId3" Target="../media/VAGIeuLUFbY.mp4" Type="http://schemas.openxmlformats.org/officeDocument/2006/relationships/video"/><Relationship Id="rId4" Target="../media/VAGIeuLUFbY.mp4" Type="http://schemas.microsoft.com/office/2007/relationships/media"/></Relationships>
</file>

<file path=ppt/slides/_rels/slide3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gif" Type="http://schemas.openxmlformats.org/officeDocument/2006/relationships/image"/><Relationship Id="rId3" Target="../media/image1.gif" Type="http://schemas.openxmlformats.org/officeDocument/2006/relationships/image"/><Relationship Id="rId4" Target="../media/image43.jpeg" Type="http://schemas.openxmlformats.org/officeDocument/2006/relationships/image"/><Relationship Id="rId5" Target="../media/image44.jpeg" Type="http://schemas.openxmlformats.org/officeDocument/2006/relationships/image"/></Relationships>
</file>

<file path=ppt/slides/_rels/slide3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2.gif" Type="http://schemas.openxmlformats.org/officeDocument/2006/relationships/image"/><Relationship Id="rId3" Target="../media/image1.gif" Type="http://schemas.openxmlformats.org/officeDocument/2006/relationships/image"/><Relationship Id="rId4" Target="../media/image45.png" Type="http://schemas.openxmlformats.org/officeDocument/2006/relationships/image"/></Relationships>
</file>

<file path=ppt/slides/_rels/slide3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6.png" Type="http://schemas.openxmlformats.org/officeDocument/2006/relationships/image"/><Relationship Id="rId3" Target="../media/image47.svg" Type="http://schemas.openxmlformats.org/officeDocument/2006/relationships/image"/><Relationship Id="rId4" Target="../media/image48.gif" Type="http://schemas.openxmlformats.org/officeDocument/2006/relationships/image"/></Relationships>
</file>

<file path=ppt/slides/_rels/slide3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3.gif" Type="http://schemas.openxmlformats.org/officeDocument/2006/relationships/image"/><Relationship Id="rId3" Target="../media/image37.gif" Type="http://schemas.openxmlformats.org/officeDocument/2006/relationships/image"/><Relationship Id="rId4" Target="../media/image49.gif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8.gif" Type="http://schemas.openxmlformats.org/officeDocument/2006/relationships/image"/><Relationship Id="rId3" Target="../media/image19.png" Type="http://schemas.openxmlformats.org/officeDocument/2006/relationships/image"/><Relationship Id="rId4" Target="../media/image20.sv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gif" Type="http://schemas.openxmlformats.org/officeDocument/2006/relationships/image"/><Relationship Id="rId3" Target="../media/image10.png" Type="http://schemas.openxmlformats.org/officeDocument/2006/relationships/image"/><Relationship Id="rId4" Target="../media/image11.svg" Type="http://schemas.openxmlformats.org/officeDocument/2006/relationships/image"/><Relationship Id="rId5" Target="../media/image21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2.png" Type="http://schemas.openxmlformats.org/officeDocument/2006/relationships/image"/><Relationship Id="rId3" Target="../media/image23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4.png" Type="http://schemas.openxmlformats.org/officeDocument/2006/relationships/image"/><Relationship Id="rId3" Target="../media/image25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6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7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name="Group 2" id="2"/>
          <p:cNvGrpSpPr/>
          <p:nvPr/>
        </p:nvGrpSpPr>
        <p:grpSpPr>
          <a:xfrm rot="0">
            <a:off x="1028700" y="1962053"/>
            <a:ext cx="15555091" cy="5396009"/>
            <a:chOff x="0" y="0"/>
            <a:chExt cx="20740121" cy="7194679"/>
          </a:xfrm>
        </p:grpSpPr>
        <p:sp>
          <p:nvSpPr>
            <p:cNvPr name="TextBox 3" id="3"/>
            <p:cNvSpPr txBox="true"/>
            <p:nvPr/>
          </p:nvSpPr>
          <p:spPr>
            <a:xfrm rot="0">
              <a:off x="0" y="1279654"/>
              <a:ext cx="20740121" cy="5915025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1640"/>
                </a:lnSpc>
              </a:pPr>
              <a:r>
                <a:rPr lang="en-US" sz="9700">
                  <a:solidFill>
                    <a:srgbClr val="FFFAEF"/>
                  </a:solidFill>
                  <a:latin typeface="Baloo"/>
                </a:rPr>
                <a:t>Prezentacja projektu z Algorytmów i Struktur Danych II</a:t>
              </a:r>
            </a:p>
          </p:txBody>
        </p:sp>
        <p:sp>
          <p:nvSpPr>
            <p:cNvPr name="TextBox 4" id="4"/>
            <p:cNvSpPr txBox="true"/>
            <p:nvPr/>
          </p:nvSpPr>
          <p:spPr>
            <a:xfrm rot="0">
              <a:off x="0" y="-152400"/>
              <a:ext cx="20740121" cy="815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20"/>
                </a:lnSpc>
              </a:pPr>
            </a:p>
          </p:txBody>
        </p:sp>
      </p:grpSp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rcRect l="64771" t="21970" r="0" b="0"/>
          <a:stretch>
            <a:fillRect/>
          </a:stretch>
        </p:blipFill>
        <p:spPr>
          <a:xfrm flipH="false" flipV="false" rot="5400000">
            <a:off x="2310738" y="4172522"/>
            <a:ext cx="3803740" cy="8425216"/>
          </a:xfrm>
          <a:prstGeom prst="rect">
            <a:avLst/>
          </a:prstGeom>
        </p:spPr>
      </p:pic>
      <p:grpSp>
        <p:nvGrpSpPr>
          <p:cNvPr name="Group 6" id="6"/>
          <p:cNvGrpSpPr/>
          <p:nvPr/>
        </p:nvGrpSpPr>
        <p:grpSpPr>
          <a:xfrm rot="0">
            <a:off x="1028700" y="1028700"/>
            <a:ext cx="367402" cy="346352"/>
            <a:chOff x="0" y="0"/>
            <a:chExt cx="489869" cy="461803"/>
          </a:xfrm>
        </p:grpSpPr>
        <p:sp>
          <p:nvSpPr>
            <p:cNvPr name="AutoShape 7" id="7"/>
            <p:cNvSpPr/>
            <p:nvPr/>
          </p:nvSpPr>
          <p:spPr>
            <a:xfrm rot="0">
              <a:off x="0" y="0"/>
              <a:ext cx="489869" cy="0"/>
            </a:xfrm>
            <a:prstGeom prst="line">
              <a:avLst/>
            </a:prstGeom>
            <a:ln cap="rnd" w="50800">
              <a:solidFill>
                <a:srgbClr val="FFFAE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8" id="8"/>
            <p:cNvSpPr/>
            <p:nvPr/>
          </p:nvSpPr>
          <p:spPr>
            <a:xfrm rot="0">
              <a:off x="0" y="205275"/>
              <a:ext cx="489869" cy="0"/>
            </a:xfrm>
            <a:prstGeom prst="line">
              <a:avLst/>
            </a:prstGeom>
            <a:ln cap="rnd" w="50800">
              <a:solidFill>
                <a:srgbClr val="FFFAEF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rot="0">
              <a:off x="0" y="410931"/>
              <a:ext cx="489869" cy="0"/>
            </a:xfrm>
            <a:prstGeom prst="line">
              <a:avLst/>
            </a:prstGeom>
            <a:ln cap="rnd" w="50800">
              <a:solidFill>
                <a:srgbClr val="FFFAEF"/>
              </a:solidFill>
              <a:prstDash val="solid"/>
              <a:headEnd type="none" len="sm" w="sm"/>
              <a:tailEnd type="none" len="sm" w="sm"/>
            </a:ln>
          </p:spPr>
        </p:sp>
      </p:grpSp>
      <p:grpSp>
        <p:nvGrpSpPr>
          <p:cNvPr name="Group 10" id="10"/>
          <p:cNvGrpSpPr/>
          <p:nvPr/>
        </p:nvGrpSpPr>
        <p:grpSpPr>
          <a:xfrm rot="0">
            <a:off x="16356600" y="9076225"/>
            <a:ext cx="902700" cy="182075"/>
            <a:chOff x="0" y="0"/>
            <a:chExt cx="2128209" cy="429260"/>
          </a:xfrm>
        </p:grpSpPr>
        <p:sp>
          <p:nvSpPr>
            <p:cNvPr name="Freeform 11" id="11"/>
            <p:cNvSpPr/>
            <p:nvPr/>
          </p:nvSpPr>
          <p:spPr>
            <a:xfrm flipH="false" flipV="false" rot="0">
              <a:off x="0" y="-5080"/>
              <a:ext cx="2128209" cy="434340"/>
            </a:xfrm>
            <a:custGeom>
              <a:avLst/>
              <a:gdLst/>
              <a:ahLst/>
              <a:cxnLst/>
              <a:rect r="r" b="b" t="t" l="l"/>
              <a:pathLst>
                <a:path h="434340" w="2128209">
                  <a:moveTo>
                    <a:pt x="2110429" y="187960"/>
                  </a:moveTo>
                  <a:lnTo>
                    <a:pt x="1848809" y="11430"/>
                  </a:lnTo>
                  <a:cubicBezTo>
                    <a:pt x="1831029" y="0"/>
                    <a:pt x="1808169" y="3810"/>
                    <a:pt x="1795469" y="21590"/>
                  </a:cubicBezTo>
                  <a:cubicBezTo>
                    <a:pt x="1784039" y="39370"/>
                    <a:pt x="1787849" y="62230"/>
                    <a:pt x="1805629" y="74930"/>
                  </a:cubicBezTo>
                  <a:lnTo>
                    <a:pt x="1964379" y="181610"/>
                  </a:lnTo>
                  <a:lnTo>
                    <a:pt x="0" y="181610"/>
                  </a:lnTo>
                  <a:lnTo>
                    <a:pt x="0" y="257810"/>
                  </a:lnTo>
                  <a:lnTo>
                    <a:pt x="1964379" y="257810"/>
                  </a:lnTo>
                  <a:lnTo>
                    <a:pt x="1805629" y="364490"/>
                  </a:lnTo>
                  <a:cubicBezTo>
                    <a:pt x="1787849" y="375920"/>
                    <a:pt x="1784039" y="400050"/>
                    <a:pt x="1795469" y="417830"/>
                  </a:cubicBezTo>
                  <a:cubicBezTo>
                    <a:pt x="1803089" y="429260"/>
                    <a:pt x="1814519" y="434340"/>
                    <a:pt x="1827219" y="434340"/>
                  </a:cubicBezTo>
                  <a:cubicBezTo>
                    <a:pt x="1834839" y="434340"/>
                    <a:pt x="1842459" y="431800"/>
                    <a:pt x="1848809" y="427990"/>
                  </a:cubicBezTo>
                  <a:lnTo>
                    <a:pt x="2111699" y="251460"/>
                  </a:lnTo>
                  <a:cubicBezTo>
                    <a:pt x="2121859" y="243840"/>
                    <a:pt x="2128209" y="232410"/>
                    <a:pt x="2128209" y="219710"/>
                  </a:cubicBezTo>
                  <a:cubicBezTo>
                    <a:pt x="2128209" y="207010"/>
                    <a:pt x="2121859" y="195580"/>
                    <a:pt x="2110429" y="187960"/>
                  </a:cubicBezTo>
                  <a:close/>
                </a:path>
              </a:pathLst>
            </a:custGeom>
            <a:solidFill>
              <a:srgbClr val="FFFAEF"/>
            </a:solidFill>
          </p:spPr>
        </p:sp>
      </p:grpSp>
      <p:pic>
        <p:nvPicPr>
          <p:cNvPr name="Picture 12" id="12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-7094170">
            <a:off x="14148180" y="-2590072"/>
            <a:ext cx="7036829" cy="7237544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703195" y="0"/>
            <a:ext cx="4881611" cy="10287000"/>
          </a:xfrm>
          <a:custGeom>
            <a:avLst/>
            <a:gdLst/>
            <a:ahLst/>
            <a:cxnLst/>
            <a:rect r="r" b="b" t="t" l="l"/>
            <a:pathLst>
              <a:path h="10287000" w="4881611">
                <a:moveTo>
                  <a:pt x="0" y="0"/>
                </a:moveTo>
                <a:lnTo>
                  <a:pt x="4881610" y="0"/>
                </a:lnTo>
                <a:lnTo>
                  <a:pt x="4881610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315194" y="-9525"/>
            <a:ext cx="3944106" cy="135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Wyjście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322537" y="1554654"/>
            <a:ext cx="3929420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Z argumentem test</a:t>
            </a:r>
          </a:p>
        </p:txBody>
      </p:sp>
    </p:spTree>
  </p:cSld>
  <p:clrMapOvr>
    <a:masterClrMapping/>
  </p:clrMapOvr>
</p:sld>
</file>

<file path=ppt/slides/slide1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-4815703" y="-1693918"/>
            <a:ext cx="4331879" cy="641500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4771" t="21970" r="0" b="0"/>
          <a:stretch>
            <a:fillRect/>
          </a:stretch>
        </p:blipFill>
        <p:spPr>
          <a:xfrm flipH="false" flipV="false" rot="5400000">
            <a:off x="3124630" y="2018870"/>
            <a:ext cx="5143500" cy="1139276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-1016799">
            <a:off x="9736550" y="-2506878"/>
            <a:ext cx="11406363" cy="9923536"/>
          </a:xfrm>
          <a:custGeom>
            <a:avLst/>
            <a:gdLst/>
            <a:ahLst/>
            <a:cxnLst/>
            <a:rect r="r" b="b" t="t" l="l"/>
            <a:pathLst>
              <a:path h="9923536" w="11406363">
                <a:moveTo>
                  <a:pt x="0" y="0"/>
                </a:moveTo>
                <a:lnTo>
                  <a:pt x="11406363" y="0"/>
                </a:lnTo>
                <a:lnTo>
                  <a:pt x="11406363" y="9923536"/>
                </a:lnTo>
                <a:lnTo>
                  <a:pt x="0" y="99235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10468198" y="1225319"/>
            <a:ext cx="7412373" cy="41148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  <a:r>
              <a:rPr lang="en-US" sz="9000">
                <a:solidFill>
                  <a:srgbClr val="FFFAEF"/>
                </a:solidFill>
                <a:latin typeface="Baloo"/>
              </a:rPr>
              <a:t>Złożoność pamięciowa i czasowa</a:t>
            </a:r>
          </a:p>
        </p:txBody>
      </p:sp>
    </p:spTree>
  </p:cSld>
  <p:clrMapOvr>
    <a:masterClrMapping/>
  </p:clrMapOvr>
</p:sld>
</file>

<file path=ppt/slides/slide12.xml><?xml version="1.0" encoding="utf-8"?>
<p:sld xmlns:p="http://schemas.openxmlformats.org/presentationml/2006/main" xmlns:a="http://schemas.openxmlformats.org/drawingml/2006/main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208582" y="345688"/>
            <a:ext cx="13870836" cy="135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Złożoność (BorderHandler)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724799" y="4519930"/>
            <a:ext cx="5748338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Algorytm wyliczania otoczki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(Jarvisa):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71164" y="2419667"/>
            <a:ext cx="11516836" cy="53809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Czasowa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: O(n^2), Funkcja iteruje po wszystkich punktach, aby znaleźć najbardziej wysunięty na lewo punkt, a następnie iteracyjnie oblicza wypukły kadłub za pomocą metody, która obejmuje badanie każdego innego punktu.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Pamięciowa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: O(n), Funkcja wykorzystuje dodatkową przestrzeń proporcjonalną do liczby punktów n do przechowywania punktów krawędzi i innych zmiennych.</a:t>
            </a:r>
          </a:p>
        </p:txBody>
      </p:sp>
    </p:spTree>
  </p:cSld>
  <p:clrMapOvr>
    <a:masterClrMapping/>
  </p:clrMapOvr>
</p:sld>
</file>

<file path=ppt/slides/slide13.xml><?xml version="1.0" encoding="utf-8"?>
<p:sld xmlns:p="http://schemas.openxmlformats.org/presentationml/2006/main" xmlns:a="http://schemas.openxmlformats.org/drawingml/2006/main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2417960" y="345688"/>
            <a:ext cx="13452079" cy="135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Złożoność (GraphHandler)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841137" y="5076825"/>
            <a:ext cx="5930027" cy="11804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Algorytm sieci przepływowej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(Edmondsa-Karpa):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71164" y="3276600"/>
            <a:ext cx="11516836" cy="478091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Czasowa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: O(V*E^2), funkcja wykorzystuje algorytm Edmondsa-Karpa (specyficzna implementacja metody Forda-Fulkersona wykorzystująca BFS) do znalezienia maksymalnego przepływu w sieci przepływu.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Pamięciowa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: O(V+E), funkcja wykorzystuje dodatkowe miejsce proporcjonalne do liczby wierzchołków i krawędzi wykresu.</a:t>
            </a:r>
          </a:p>
        </p:txBody>
      </p:sp>
    </p:spTree>
  </p:cSld>
  <p:clrMapOvr>
    <a:masterClrMapping/>
  </p:clrMapOvr>
</p:sld>
</file>

<file path=ppt/slides/slide14.xml><?xml version="1.0" encoding="utf-8"?>
<p:sld xmlns:p="http://schemas.openxmlformats.org/presentationml/2006/main" xmlns:a="http://schemas.openxmlformats.org/drawingml/2006/main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1696135" y="345688"/>
            <a:ext cx="14895731" cy="135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Złożoność (WorkerRelations)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1626056" y="5076825"/>
            <a:ext cx="4360188" cy="178054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Algorytm dobierania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maksymalnych par </a:t>
            </a: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(Hopcroft-Karp):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6771164" y="3276600"/>
            <a:ext cx="11516836" cy="598106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Czasowa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: O(E*sqrt(V)), Ta funkcja implementuje algorytm Hopcrofta-Karpa do znajdowania maksymalnego dopasowania dwudzielnego. Obejmuje ona fazę BFS (do obliczania odległości), po której następuje kilka iteracji DFS (do znajdowania ścieżek rozszerzających).</a:t>
            </a:r>
          </a:p>
          <a:p>
            <a:pPr algn="ctr">
              <a:lnSpc>
                <a:spcPts val="4759"/>
              </a:lnSpc>
            </a:pPr>
          </a:p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 Bold"/>
              </a:rPr>
              <a:t>Pamięciowa</a:t>
            </a:r>
            <a:r>
              <a:rPr lang="en-US" sz="3399">
                <a:solidFill>
                  <a:srgbClr val="000000"/>
                </a:solidFill>
                <a:latin typeface="Canva Sans"/>
              </a:rPr>
              <a:t>: O(V+E), funkcja wykorzystuje dodatkowe miejsce proporcjonalne do liczby wierzchołków i krawędzi.</a:t>
            </a:r>
          </a:p>
        </p:txBody>
      </p:sp>
    </p:spTree>
  </p:cSld>
  <p:clrMapOvr>
    <a:masterClrMapping/>
  </p:clrMapOvr>
</p:sld>
</file>

<file path=ppt/slides/slide1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3516235" y="2584568"/>
            <a:ext cx="11255529" cy="7702432"/>
          </a:xfrm>
          <a:custGeom>
            <a:avLst/>
            <a:gdLst/>
            <a:ahLst/>
            <a:cxnLst/>
            <a:rect r="r" b="b" t="t" l="l"/>
            <a:pathLst>
              <a:path h="7702432" w="11255529">
                <a:moveTo>
                  <a:pt x="0" y="0"/>
                </a:moveTo>
                <a:lnTo>
                  <a:pt x="11255530" y="0"/>
                </a:lnTo>
                <a:lnTo>
                  <a:pt x="11255530" y="7702432"/>
                </a:lnTo>
                <a:lnTo>
                  <a:pt x="0" y="770243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0" y="-9525"/>
            <a:ext cx="18288000" cy="270347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WorkerRelations - parsowanie relacji, optymalizacja</a:t>
            </a:r>
          </a:p>
        </p:txBody>
      </p:sp>
    </p:spTree>
  </p:cSld>
  <p:clrMapOvr>
    <a:masterClrMapping/>
  </p:clrMapOvr>
</p:sld>
</file>

<file path=ppt/slides/slide1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9781681">
            <a:off x="3731731" y="4683918"/>
            <a:ext cx="9133702" cy="861751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4470510"/>
            <a:ext cx="6436125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Baloo"/>
              </a:rPr>
              <a:t>Problem II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872380" y="1555751"/>
            <a:ext cx="9524987" cy="1645188"/>
            <a:chOff x="0" y="0"/>
            <a:chExt cx="12699982" cy="2193584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2699982" cy="2193584"/>
              <a:chOff x="0" y="0"/>
              <a:chExt cx="4512977" cy="779497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4512977" cy="779497"/>
              </a:xfrm>
              <a:custGeom>
                <a:avLst/>
                <a:gdLst/>
                <a:ahLst/>
                <a:cxnLst/>
                <a:rect r="r" b="b" t="t" l="l"/>
                <a:pathLst>
                  <a:path h="779497" w="4512977">
                    <a:moveTo>
                      <a:pt x="4388517" y="779497"/>
                    </a:moveTo>
                    <a:lnTo>
                      <a:pt x="124460" y="779497"/>
                    </a:lnTo>
                    <a:cubicBezTo>
                      <a:pt x="55880" y="779497"/>
                      <a:pt x="0" y="723617"/>
                      <a:pt x="0" y="65503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88517" y="0"/>
                    </a:lnTo>
                    <a:cubicBezTo>
                      <a:pt x="4457097" y="0"/>
                      <a:pt x="4512977" y="55880"/>
                      <a:pt x="4512977" y="124460"/>
                    </a:cubicBezTo>
                    <a:lnTo>
                      <a:pt x="4512977" y="655037"/>
                    </a:lnTo>
                    <a:cubicBezTo>
                      <a:pt x="4512977" y="723617"/>
                      <a:pt x="4457097" y="779497"/>
                      <a:pt x="4388517" y="779497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821229" y="259398"/>
              <a:ext cx="10820400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I czesc zadania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21229" y="1310616"/>
              <a:ext cx="11057524" cy="514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72380" y="4262651"/>
            <a:ext cx="9524987" cy="1370425"/>
            <a:chOff x="0" y="0"/>
            <a:chExt cx="12699982" cy="1827233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2699982" cy="1827233"/>
              <a:chOff x="0" y="0"/>
              <a:chExt cx="4512977" cy="660400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512977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4512977">
                    <a:moveTo>
                      <a:pt x="4388517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88517" y="0"/>
                    </a:lnTo>
                    <a:cubicBezTo>
                      <a:pt x="4457097" y="0"/>
                      <a:pt x="4512977" y="55880"/>
                      <a:pt x="4512977" y="124460"/>
                    </a:cubicBezTo>
                    <a:lnTo>
                      <a:pt x="4512977" y="535940"/>
                    </a:lnTo>
                    <a:cubicBezTo>
                      <a:pt x="4512977" y="604520"/>
                      <a:pt x="4457097" y="660400"/>
                      <a:pt x="4388517" y="660400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821229" y="253929"/>
              <a:ext cx="10820400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II część zadania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821229" y="1305148"/>
              <a:ext cx="11057524" cy="514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6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872380" y="6694787"/>
            <a:ext cx="9524987" cy="1370425"/>
            <a:chOff x="0" y="0"/>
            <a:chExt cx="12699982" cy="1827233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2699982" cy="1827233"/>
              <a:chOff x="0" y="0"/>
              <a:chExt cx="4512977" cy="660400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512977" cy="660400"/>
              </a:xfrm>
              <a:custGeom>
                <a:avLst/>
                <a:gdLst/>
                <a:ahLst/>
                <a:cxnLst/>
                <a:rect r="r" b="b" t="t" l="l"/>
                <a:pathLst>
                  <a:path h="660400" w="4512977">
                    <a:moveTo>
                      <a:pt x="4388517" y="660400"/>
                    </a:moveTo>
                    <a:lnTo>
                      <a:pt x="124460" y="660400"/>
                    </a:lnTo>
                    <a:cubicBezTo>
                      <a:pt x="55880" y="660400"/>
                      <a:pt x="0" y="604520"/>
                      <a:pt x="0" y="535940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88517" y="0"/>
                    </a:lnTo>
                    <a:cubicBezTo>
                      <a:pt x="4457097" y="0"/>
                      <a:pt x="4512977" y="55880"/>
                      <a:pt x="4512977" y="124460"/>
                    </a:cubicBezTo>
                    <a:lnTo>
                      <a:pt x="4512977" y="535940"/>
                    </a:lnTo>
                    <a:cubicBezTo>
                      <a:pt x="4512977" y="604520"/>
                      <a:pt x="4457097" y="660400"/>
                      <a:pt x="4388517" y="660400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21229" y="259398"/>
              <a:ext cx="10820400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III część zadania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821229" y="1310616"/>
              <a:ext cx="11057524" cy="514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6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5820624">
            <a:off x="-147850" y="-1833905"/>
            <a:ext cx="4514573" cy="5305588"/>
          </a:xfrm>
          <a:custGeom>
            <a:avLst/>
            <a:gdLst/>
            <a:ahLst/>
            <a:cxnLst/>
            <a:rect r="r" b="b" t="t" l="l"/>
            <a:pathLst>
              <a:path h="5305588" w="4514573">
                <a:moveTo>
                  <a:pt x="0" y="0"/>
                </a:moveTo>
                <a:lnTo>
                  <a:pt x="4514574" y="0"/>
                </a:lnTo>
                <a:lnTo>
                  <a:pt x="4514574" y="5305588"/>
                </a:lnTo>
                <a:lnTo>
                  <a:pt x="0" y="5305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17.xml><?xml version="1.0" encoding="utf-8"?>
<p:sld xmlns:p="http://schemas.openxmlformats.org/presentationml/2006/main" xmlns:a="http://schemas.openxmlformats.org/drawingml/2006/main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025354" y="425063"/>
            <a:ext cx="10237291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70"/>
              </a:lnSpc>
              <a:spcBef>
                <a:spcPct val="0"/>
              </a:spcBef>
            </a:pPr>
            <a:r>
              <a:rPr lang="en-US" sz="8225">
                <a:solidFill>
                  <a:srgbClr val="000000"/>
                </a:solidFill>
                <a:latin typeface="Baloo"/>
              </a:rPr>
              <a:t>Omówienie problemu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2509231"/>
            <a:ext cx="18288000" cy="13049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3481"/>
              </a:lnSpc>
              <a:spcBef>
                <a:spcPct val="0"/>
              </a:spcBef>
            </a:pPr>
            <a:r>
              <a:rPr lang="en-US" sz="2901">
                <a:solidFill>
                  <a:srgbClr val="000000"/>
                </a:solidFill>
                <a:latin typeface="Baloo"/>
              </a:rPr>
              <a:t>Problem. Zapisać opowieść-melodię w maszynie Informatyka, zamieniając wcześniej „poli” na „boli” oraz próbując oszczędzić wykorzystane miejsce. Znaleźć rozwiązanie problemu ewentualnej zamiany innych fragmentów opowieści-melodii, który niepokoi Heretyka oraz Informatyka. 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0" y="5645990"/>
            <a:ext cx="18288000" cy="38481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197"/>
              </a:lnSpc>
            </a:pPr>
            <a:r>
              <a:rPr lang="en-US" sz="8498">
                <a:solidFill>
                  <a:srgbClr val="000000"/>
                </a:solidFill>
                <a:latin typeface="Baloo"/>
              </a:rPr>
              <a:t>Czyli ogólnie rzecz ujmując musimy:</a:t>
            </a:r>
          </a:p>
          <a:p>
            <a:pPr algn="ctr" marL="1834772" indent="-917386" lvl="1">
              <a:lnSpc>
                <a:spcPts val="10197"/>
              </a:lnSpc>
              <a:buAutoNum type="arabicPeriod" startAt="1"/>
            </a:pPr>
            <a:r>
              <a:rPr lang="en-US" sz="8498">
                <a:solidFill>
                  <a:srgbClr val="000000"/>
                </a:solidFill>
                <a:latin typeface="Baloo"/>
              </a:rPr>
              <a:t>Znaleźć wzorzec w tekście</a:t>
            </a:r>
          </a:p>
          <a:p>
            <a:pPr algn="ctr" marL="1834772" indent="-917386" lvl="1">
              <a:lnSpc>
                <a:spcPts val="10197"/>
              </a:lnSpc>
              <a:spcBef>
                <a:spcPct val="0"/>
              </a:spcBef>
              <a:buAutoNum type="arabicPeriod" startAt="1"/>
            </a:pPr>
            <a:r>
              <a:rPr lang="en-US" sz="8498">
                <a:solidFill>
                  <a:srgbClr val="000000"/>
                </a:solidFill>
                <a:latin typeface="Baloo"/>
              </a:rPr>
              <a:t>Poddać całość kompresji</a:t>
            </a:r>
          </a:p>
        </p:txBody>
      </p:sp>
    </p:spTree>
  </p:cSld>
  <p:clrMapOvr>
    <a:masterClrMapping/>
  </p:clrMapOvr>
</p:sld>
</file>

<file path=ppt/slides/slide18.xml><?xml version="1.0" encoding="utf-8"?>
<p:sld xmlns:p="http://schemas.openxmlformats.org/presentationml/2006/main" xmlns:a="http://schemas.openxmlformats.org/drawingml/2006/main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365748" y="425063"/>
            <a:ext cx="11556504" cy="12382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870"/>
              </a:lnSpc>
              <a:spcBef>
                <a:spcPct val="0"/>
              </a:spcBef>
            </a:pPr>
            <a:r>
              <a:rPr lang="en-US" sz="8225">
                <a:solidFill>
                  <a:srgbClr val="000000"/>
                </a:solidFill>
                <a:latin typeface="Baloo"/>
              </a:rPr>
              <a:t>Zastosowane algorytmy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-478084" y="4034941"/>
            <a:ext cx="18353943" cy="41529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 marL="1969542" indent="-984771" lvl="1">
              <a:lnSpc>
                <a:spcPts val="10946"/>
              </a:lnSpc>
              <a:buFont typeface="Arial"/>
              <a:buChar char="•"/>
            </a:pPr>
            <a:r>
              <a:rPr lang="en-US" sz="9122">
                <a:solidFill>
                  <a:srgbClr val="000000"/>
                </a:solidFill>
                <a:latin typeface="Baloo"/>
              </a:rPr>
              <a:t>algorytm kompresji Huffmana</a:t>
            </a:r>
          </a:p>
          <a:p>
            <a:pPr algn="ctr" marL="1969542" indent="-984771" lvl="1">
              <a:lnSpc>
                <a:spcPts val="10946"/>
              </a:lnSpc>
              <a:spcBef>
                <a:spcPct val="0"/>
              </a:spcBef>
              <a:buFont typeface="Arial"/>
              <a:buChar char="•"/>
            </a:pPr>
            <a:r>
              <a:rPr lang="en-US" sz="9122">
                <a:solidFill>
                  <a:srgbClr val="000000"/>
                </a:solidFill>
                <a:latin typeface="Baloo"/>
              </a:rPr>
              <a:t>algorytm wyszukiwania wzorca Knutha Morissa Pratta</a:t>
            </a:r>
          </a:p>
        </p:txBody>
      </p:sp>
    </p:spTree>
  </p:cSld>
  <p:clrMapOvr>
    <a:masterClrMapping/>
  </p:clrMapOvr>
</p:sld>
</file>

<file path=ppt/slides/slide1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615894" y="2383572"/>
            <a:ext cx="7691527" cy="6874728"/>
          </a:xfrm>
          <a:custGeom>
            <a:avLst/>
            <a:gdLst/>
            <a:ahLst/>
            <a:cxnLst/>
            <a:rect r="r" b="b" t="t" l="l"/>
            <a:pathLst>
              <a:path h="6874728" w="7691527">
                <a:moveTo>
                  <a:pt x="0" y="0"/>
                </a:moveTo>
                <a:lnTo>
                  <a:pt x="7691527" y="0"/>
                </a:lnTo>
                <a:lnTo>
                  <a:pt x="7691527" y="6874728"/>
                </a:lnTo>
                <a:lnTo>
                  <a:pt x="0" y="6874728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0280823" y="3113056"/>
            <a:ext cx="5835349" cy="4720315"/>
          </a:xfrm>
          <a:custGeom>
            <a:avLst/>
            <a:gdLst/>
            <a:ahLst/>
            <a:cxnLst/>
            <a:rect r="r" b="b" t="t" l="l"/>
            <a:pathLst>
              <a:path h="4720315" w="5835349">
                <a:moveTo>
                  <a:pt x="0" y="0"/>
                </a:moveTo>
                <a:lnTo>
                  <a:pt x="5835349" y="0"/>
                </a:lnTo>
                <a:lnTo>
                  <a:pt x="5835349" y="4720314"/>
                </a:lnTo>
                <a:lnTo>
                  <a:pt x="0" y="472031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213582" y="345688"/>
            <a:ext cx="3860836" cy="135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wejście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2927178">
            <a:off x="2119528" y="-963026"/>
            <a:ext cx="12725595" cy="14205829"/>
          </a:xfrm>
          <a:prstGeom prst="rect">
            <a:avLst/>
          </a:prstGeom>
        </p:spPr>
      </p:pic>
      <p:sp>
        <p:nvSpPr>
          <p:cNvPr name="Freeform 3" id="3"/>
          <p:cNvSpPr/>
          <p:nvPr/>
        </p:nvSpPr>
        <p:spPr>
          <a:xfrm flipH="false" flipV="false" rot="1873312">
            <a:off x="7975567" y="3035514"/>
            <a:ext cx="11748976" cy="11578082"/>
          </a:xfrm>
          <a:custGeom>
            <a:avLst/>
            <a:gdLst/>
            <a:ahLst/>
            <a:cxnLst/>
            <a:rect r="r" b="b" t="t" l="l"/>
            <a:pathLst>
              <a:path h="11578082" w="11748976">
                <a:moveTo>
                  <a:pt x="0" y="0"/>
                </a:moveTo>
                <a:lnTo>
                  <a:pt x="11748975" y="0"/>
                </a:lnTo>
                <a:lnTo>
                  <a:pt x="11748975" y="11578081"/>
                </a:lnTo>
                <a:lnTo>
                  <a:pt x="0" y="11578081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grpSp>
        <p:nvGrpSpPr>
          <p:cNvPr name="Group 4" id="4"/>
          <p:cNvGrpSpPr/>
          <p:nvPr/>
        </p:nvGrpSpPr>
        <p:grpSpPr>
          <a:xfrm rot="0">
            <a:off x="2939462" y="3464706"/>
            <a:ext cx="3437142" cy="3357587"/>
            <a:chOff x="0" y="0"/>
            <a:chExt cx="4828540" cy="4716780"/>
          </a:xfrm>
        </p:grpSpPr>
        <p:sp>
          <p:nvSpPr>
            <p:cNvPr name="Freeform 5" id="5"/>
            <p:cNvSpPr/>
            <p:nvPr/>
          </p:nvSpPr>
          <p:spPr>
            <a:xfrm flipH="false" flipV="false" rot="0">
              <a:off x="0" y="-7620"/>
              <a:ext cx="4833620" cy="4726940"/>
            </a:xfrm>
            <a:custGeom>
              <a:avLst/>
              <a:gdLst/>
              <a:ahLst/>
              <a:cxnLst/>
              <a:rect r="r" b="b" t="t" l="l"/>
              <a:pathLst>
                <a:path h="4726940" w="483362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80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10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40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0" y="4281170"/>
                    <a:pt x="4535170" y="4335780"/>
                    <a:pt x="4491990" y="4382770"/>
                  </a:cubicBezTo>
                  <a:cubicBezTo>
                    <a:pt x="4453890" y="4424680"/>
                    <a:pt x="4411980" y="4466590"/>
                    <a:pt x="4345940" y="4467860"/>
                  </a:cubicBezTo>
                  <a:cubicBezTo>
                    <a:pt x="4330700" y="4467860"/>
                    <a:pt x="4316730" y="4483100"/>
                    <a:pt x="4301490" y="4490720"/>
                  </a:cubicBezTo>
                  <a:cubicBezTo>
                    <a:pt x="4236720" y="4518660"/>
                    <a:pt x="4169410" y="4542790"/>
                    <a:pt x="4105910" y="4573270"/>
                  </a:cubicBezTo>
                  <a:cubicBezTo>
                    <a:pt x="3989070" y="4629150"/>
                    <a:pt x="3863340" y="4638040"/>
                    <a:pt x="3737610" y="4643120"/>
                  </a:cubicBezTo>
                  <a:cubicBezTo>
                    <a:pt x="3689350" y="4645660"/>
                    <a:pt x="3639820" y="4641850"/>
                    <a:pt x="3591560" y="4645660"/>
                  </a:cubicBezTo>
                  <a:cubicBezTo>
                    <a:pt x="3567430" y="4646930"/>
                    <a:pt x="3544570" y="4658360"/>
                    <a:pt x="3521710" y="4663440"/>
                  </a:cubicBezTo>
                  <a:cubicBezTo>
                    <a:pt x="3511550" y="4665980"/>
                    <a:pt x="3501390" y="4664710"/>
                    <a:pt x="3489960" y="4665980"/>
                  </a:cubicBezTo>
                  <a:cubicBezTo>
                    <a:pt x="3474720" y="4667250"/>
                    <a:pt x="3459480" y="4671060"/>
                    <a:pt x="3444240" y="4669790"/>
                  </a:cubicBezTo>
                  <a:cubicBezTo>
                    <a:pt x="3429000" y="4667250"/>
                    <a:pt x="3418840" y="4662170"/>
                    <a:pt x="3416300" y="4662170"/>
                  </a:cubicBezTo>
                  <a:close/>
                </a:path>
              </a:pathLst>
            </a:custGeom>
            <a:blipFill>
              <a:blip r:embed="rId5"/>
              <a:stretch>
                <a:fillRect l="-2228" t="0" r="-68665" b="0"/>
              </a:stretch>
            </a:blipFill>
          </p:spPr>
        </p:sp>
      </p:grpSp>
      <p:grpSp>
        <p:nvGrpSpPr>
          <p:cNvPr name="Group 6" id="6"/>
          <p:cNvGrpSpPr/>
          <p:nvPr/>
        </p:nvGrpSpPr>
        <p:grpSpPr>
          <a:xfrm rot="0">
            <a:off x="7425429" y="3464706"/>
            <a:ext cx="3437142" cy="3357587"/>
            <a:chOff x="0" y="0"/>
            <a:chExt cx="4828540" cy="4716780"/>
          </a:xfrm>
        </p:grpSpPr>
        <p:sp>
          <p:nvSpPr>
            <p:cNvPr name="Freeform 7" id="7"/>
            <p:cNvSpPr/>
            <p:nvPr/>
          </p:nvSpPr>
          <p:spPr>
            <a:xfrm flipH="false" flipV="false" rot="0">
              <a:off x="0" y="-7620"/>
              <a:ext cx="4833620" cy="4726940"/>
            </a:xfrm>
            <a:custGeom>
              <a:avLst/>
              <a:gdLst/>
              <a:ahLst/>
              <a:cxnLst/>
              <a:rect r="r" b="b" t="t" l="l"/>
              <a:pathLst>
                <a:path h="4726940" w="483362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80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10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40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0" y="4281170"/>
                    <a:pt x="4535170" y="4335780"/>
                    <a:pt x="4491990" y="4382770"/>
                  </a:cubicBezTo>
                  <a:cubicBezTo>
                    <a:pt x="4453890" y="4424680"/>
                    <a:pt x="4411980" y="4466590"/>
                    <a:pt x="4345940" y="4467860"/>
                  </a:cubicBezTo>
                  <a:cubicBezTo>
                    <a:pt x="4330700" y="4467860"/>
                    <a:pt x="4316730" y="4483100"/>
                    <a:pt x="4301490" y="4490720"/>
                  </a:cubicBezTo>
                  <a:cubicBezTo>
                    <a:pt x="4236720" y="4518660"/>
                    <a:pt x="4169410" y="4542790"/>
                    <a:pt x="4105910" y="4573270"/>
                  </a:cubicBezTo>
                  <a:cubicBezTo>
                    <a:pt x="3989070" y="4629150"/>
                    <a:pt x="3863340" y="4638040"/>
                    <a:pt x="3737610" y="4643120"/>
                  </a:cubicBezTo>
                  <a:cubicBezTo>
                    <a:pt x="3689350" y="4645660"/>
                    <a:pt x="3639820" y="4641850"/>
                    <a:pt x="3591560" y="4645660"/>
                  </a:cubicBezTo>
                  <a:cubicBezTo>
                    <a:pt x="3567430" y="4646930"/>
                    <a:pt x="3544570" y="4658360"/>
                    <a:pt x="3521710" y="4663440"/>
                  </a:cubicBezTo>
                  <a:cubicBezTo>
                    <a:pt x="3511550" y="4665980"/>
                    <a:pt x="3501390" y="4664710"/>
                    <a:pt x="3489960" y="4665980"/>
                  </a:cubicBezTo>
                  <a:cubicBezTo>
                    <a:pt x="3474720" y="4667250"/>
                    <a:pt x="3459480" y="4671060"/>
                    <a:pt x="3444240" y="4669790"/>
                  </a:cubicBezTo>
                  <a:cubicBezTo>
                    <a:pt x="3429000" y="4667250"/>
                    <a:pt x="3418840" y="4662170"/>
                    <a:pt x="3416300" y="4662170"/>
                  </a:cubicBezTo>
                  <a:close/>
                </a:path>
              </a:pathLst>
            </a:custGeom>
            <a:blipFill>
              <a:blip r:embed="rId6"/>
              <a:stretch>
                <a:fillRect l="-14992" t="0" r="-14992" b="0"/>
              </a:stretch>
            </a:blipFill>
          </p:spPr>
        </p:sp>
      </p:grpSp>
      <p:grpSp>
        <p:nvGrpSpPr>
          <p:cNvPr name="Group 8" id="8"/>
          <p:cNvGrpSpPr/>
          <p:nvPr/>
        </p:nvGrpSpPr>
        <p:grpSpPr>
          <a:xfrm rot="0">
            <a:off x="12131483" y="3464706"/>
            <a:ext cx="3437142" cy="3357587"/>
            <a:chOff x="0" y="0"/>
            <a:chExt cx="4828540" cy="4716780"/>
          </a:xfrm>
        </p:grpSpPr>
        <p:sp>
          <p:nvSpPr>
            <p:cNvPr name="Freeform 9" id="9"/>
            <p:cNvSpPr/>
            <p:nvPr/>
          </p:nvSpPr>
          <p:spPr>
            <a:xfrm flipH="false" flipV="false" rot="0">
              <a:off x="0" y="-7620"/>
              <a:ext cx="4833620" cy="4726940"/>
            </a:xfrm>
            <a:custGeom>
              <a:avLst/>
              <a:gdLst/>
              <a:ahLst/>
              <a:cxnLst/>
              <a:rect r="r" b="b" t="t" l="l"/>
              <a:pathLst>
                <a:path h="4726940" w="4833620">
                  <a:moveTo>
                    <a:pt x="3416300" y="4662170"/>
                  </a:moveTo>
                  <a:cubicBezTo>
                    <a:pt x="3388360" y="4669790"/>
                    <a:pt x="3366770" y="4679950"/>
                    <a:pt x="3345180" y="4682490"/>
                  </a:cubicBezTo>
                  <a:cubicBezTo>
                    <a:pt x="3223260" y="4692650"/>
                    <a:pt x="3102610" y="4702810"/>
                    <a:pt x="2980690" y="4711700"/>
                  </a:cubicBezTo>
                  <a:cubicBezTo>
                    <a:pt x="2918460" y="4715510"/>
                    <a:pt x="2856230" y="4719320"/>
                    <a:pt x="2794000" y="4720590"/>
                  </a:cubicBezTo>
                  <a:cubicBezTo>
                    <a:pt x="2726690" y="4723130"/>
                    <a:pt x="2659380" y="4726940"/>
                    <a:pt x="2593340" y="4724400"/>
                  </a:cubicBezTo>
                  <a:cubicBezTo>
                    <a:pt x="2529840" y="4723130"/>
                    <a:pt x="2466340" y="4719320"/>
                    <a:pt x="2405380" y="4707890"/>
                  </a:cubicBezTo>
                  <a:cubicBezTo>
                    <a:pt x="2326640" y="4693920"/>
                    <a:pt x="2246630" y="4693920"/>
                    <a:pt x="2169160" y="4681220"/>
                  </a:cubicBezTo>
                  <a:cubicBezTo>
                    <a:pt x="1967230" y="4648200"/>
                    <a:pt x="1761490" y="4657090"/>
                    <a:pt x="1558290" y="4643120"/>
                  </a:cubicBezTo>
                  <a:cubicBezTo>
                    <a:pt x="1443990" y="4635500"/>
                    <a:pt x="1329690" y="4617720"/>
                    <a:pt x="1215390" y="4602480"/>
                  </a:cubicBezTo>
                  <a:cubicBezTo>
                    <a:pt x="1085850" y="4585970"/>
                    <a:pt x="956310" y="4566920"/>
                    <a:pt x="825500" y="4549140"/>
                  </a:cubicBezTo>
                  <a:cubicBezTo>
                    <a:pt x="730250" y="4536440"/>
                    <a:pt x="633730" y="4523740"/>
                    <a:pt x="538480" y="4511040"/>
                  </a:cubicBezTo>
                  <a:cubicBezTo>
                    <a:pt x="535940" y="4511040"/>
                    <a:pt x="533400" y="4509770"/>
                    <a:pt x="530860" y="4509770"/>
                  </a:cubicBezTo>
                  <a:cubicBezTo>
                    <a:pt x="450850" y="4475480"/>
                    <a:pt x="365760" y="4448810"/>
                    <a:pt x="292100" y="4404360"/>
                  </a:cubicBezTo>
                  <a:cubicBezTo>
                    <a:pt x="167640" y="4328160"/>
                    <a:pt x="114300" y="4206240"/>
                    <a:pt x="109220" y="4062730"/>
                  </a:cubicBezTo>
                  <a:cubicBezTo>
                    <a:pt x="107950" y="4013200"/>
                    <a:pt x="101600" y="3964940"/>
                    <a:pt x="101600" y="3915410"/>
                  </a:cubicBezTo>
                  <a:cubicBezTo>
                    <a:pt x="102870" y="3846830"/>
                    <a:pt x="107950" y="3779520"/>
                    <a:pt x="111760" y="3712210"/>
                  </a:cubicBezTo>
                  <a:cubicBezTo>
                    <a:pt x="121920" y="3511550"/>
                    <a:pt x="127000" y="3310890"/>
                    <a:pt x="111760" y="3110230"/>
                  </a:cubicBezTo>
                  <a:cubicBezTo>
                    <a:pt x="97790" y="2929890"/>
                    <a:pt x="85090" y="2750820"/>
                    <a:pt x="71120" y="2570480"/>
                  </a:cubicBezTo>
                  <a:cubicBezTo>
                    <a:pt x="62230" y="2454910"/>
                    <a:pt x="50800" y="2340610"/>
                    <a:pt x="43180" y="2225040"/>
                  </a:cubicBezTo>
                  <a:cubicBezTo>
                    <a:pt x="38100" y="2148840"/>
                    <a:pt x="39370" y="2071370"/>
                    <a:pt x="34290" y="1995170"/>
                  </a:cubicBezTo>
                  <a:cubicBezTo>
                    <a:pt x="31750" y="1951990"/>
                    <a:pt x="17780" y="1910080"/>
                    <a:pt x="16510" y="1866900"/>
                  </a:cubicBezTo>
                  <a:cubicBezTo>
                    <a:pt x="11430" y="1762760"/>
                    <a:pt x="10160" y="1657350"/>
                    <a:pt x="7620" y="1551940"/>
                  </a:cubicBezTo>
                  <a:cubicBezTo>
                    <a:pt x="6350" y="1511300"/>
                    <a:pt x="0" y="1470660"/>
                    <a:pt x="1270" y="1430020"/>
                  </a:cubicBezTo>
                  <a:cubicBezTo>
                    <a:pt x="2540" y="1366520"/>
                    <a:pt x="10160" y="1303020"/>
                    <a:pt x="11430" y="1239520"/>
                  </a:cubicBezTo>
                  <a:cubicBezTo>
                    <a:pt x="12700" y="1165860"/>
                    <a:pt x="5080" y="1092200"/>
                    <a:pt x="7620" y="1019810"/>
                  </a:cubicBezTo>
                  <a:cubicBezTo>
                    <a:pt x="7620" y="949960"/>
                    <a:pt x="16510" y="881380"/>
                    <a:pt x="25400" y="811530"/>
                  </a:cubicBezTo>
                  <a:cubicBezTo>
                    <a:pt x="27940" y="787400"/>
                    <a:pt x="45720" y="765810"/>
                    <a:pt x="50800" y="741680"/>
                  </a:cubicBezTo>
                  <a:cubicBezTo>
                    <a:pt x="72390" y="622300"/>
                    <a:pt x="95250" y="502920"/>
                    <a:pt x="151130" y="392430"/>
                  </a:cubicBezTo>
                  <a:cubicBezTo>
                    <a:pt x="163830" y="368300"/>
                    <a:pt x="184150" y="346710"/>
                    <a:pt x="203200" y="327660"/>
                  </a:cubicBezTo>
                  <a:cubicBezTo>
                    <a:pt x="209550" y="321310"/>
                    <a:pt x="224790" y="325120"/>
                    <a:pt x="228600" y="325120"/>
                  </a:cubicBezTo>
                  <a:cubicBezTo>
                    <a:pt x="237490" y="308610"/>
                    <a:pt x="242570" y="292100"/>
                    <a:pt x="252730" y="284480"/>
                  </a:cubicBezTo>
                  <a:cubicBezTo>
                    <a:pt x="307340" y="242570"/>
                    <a:pt x="364490" y="212090"/>
                    <a:pt x="435610" y="204470"/>
                  </a:cubicBezTo>
                  <a:cubicBezTo>
                    <a:pt x="488950" y="198120"/>
                    <a:pt x="541020" y="175260"/>
                    <a:pt x="594360" y="162560"/>
                  </a:cubicBezTo>
                  <a:cubicBezTo>
                    <a:pt x="659130" y="147320"/>
                    <a:pt x="723900" y="129540"/>
                    <a:pt x="791210" y="120650"/>
                  </a:cubicBezTo>
                  <a:cubicBezTo>
                    <a:pt x="852170" y="113030"/>
                    <a:pt x="910590" y="96520"/>
                    <a:pt x="972820" y="91440"/>
                  </a:cubicBezTo>
                  <a:cubicBezTo>
                    <a:pt x="1036320" y="86360"/>
                    <a:pt x="1099820" y="71120"/>
                    <a:pt x="1164590" y="66040"/>
                  </a:cubicBezTo>
                  <a:cubicBezTo>
                    <a:pt x="1339850" y="53340"/>
                    <a:pt x="1516380" y="44450"/>
                    <a:pt x="1691640" y="34290"/>
                  </a:cubicBezTo>
                  <a:cubicBezTo>
                    <a:pt x="1734820" y="31750"/>
                    <a:pt x="1778000" y="34290"/>
                    <a:pt x="1821180" y="35560"/>
                  </a:cubicBezTo>
                  <a:cubicBezTo>
                    <a:pt x="1842770" y="36830"/>
                    <a:pt x="1864360" y="41910"/>
                    <a:pt x="1887220" y="44450"/>
                  </a:cubicBezTo>
                  <a:cubicBezTo>
                    <a:pt x="1897380" y="45720"/>
                    <a:pt x="1907540" y="41910"/>
                    <a:pt x="1917700" y="41910"/>
                  </a:cubicBezTo>
                  <a:cubicBezTo>
                    <a:pt x="1948180" y="41910"/>
                    <a:pt x="1979930" y="41910"/>
                    <a:pt x="2010410" y="40640"/>
                  </a:cubicBezTo>
                  <a:cubicBezTo>
                    <a:pt x="2068830" y="38100"/>
                    <a:pt x="2128520" y="31750"/>
                    <a:pt x="2186940" y="31750"/>
                  </a:cubicBezTo>
                  <a:cubicBezTo>
                    <a:pt x="2244090" y="31750"/>
                    <a:pt x="2301240" y="35560"/>
                    <a:pt x="2358390" y="38100"/>
                  </a:cubicBezTo>
                  <a:lnTo>
                    <a:pt x="2404110" y="38100"/>
                  </a:lnTo>
                  <a:cubicBezTo>
                    <a:pt x="2473960" y="35560"/>
                    <a:pt x="2542540" y="35560"/>
                    <a:pt x="2612390" y="31750"/>
                  </a:cubicBezTo>
                  <a:cubicBezTo>
                    <a:pt x="2679700" y="27940"/>
                    <a:pt x="2745740" y="19050"/>
                    <a:pt x="2813050" y="15240"/>
                  </a:cubicBezTo>
                  <a:cubicBezTo>
                    <a:pt x="2844800" y="12700"/>
                    <a:pt x="2877820" y="12700"/>
                    <a:pt x="2909570" y="19050"/>
                  </a:cubicBezTo>
                  <a:cubicBezTo>
                    <a:pt x="2957830" y="27940"/>
                    <a:pt x="3003550" y="33020"/>
                    <a:pt x="3051810" y="19050"/>
                  </a:cubicBezTo>
                  <a:cubicBezTo>
                    <a:pt x="3069590" y="13970"/>
                    <a:pt x="3092450" y="22860"/>
                    <a:pt x="3112770" y="25400"/>
                  </a:cubicBezTo>
                  <a:cubicBezTo>
                    <a:pt x="3121660" y="26670"/>
                    <a:pt x="3131820" y="29210"/>
                    <a:pt x="3136900" y="25400"/>
                  </a:cubicBezTo>
                  <a:cubicBezTo>
                    <a:pt x="3171190" y="0"/>
                    <a:pt x="3202940" y="6350"/>
                    <a:pt x="3235960" y="27940"/>
                  </a:cubicBezTo>
                  <a:cubicBezTo>
                    <a:pt x="3239770" y="30480"/>
                    <a:pt x="3249930" y="24130"/>
                    <a:pt x="3257550" y="24130"/>
                  </a:cubicBezTo>
                  <a:cubicBezTo>
                    <a:pt x="3288030" y="24130"/>
                    <a:pt x="3318510" y="24130"/>
                    <a:pt x="3350260" y="25400"/>
                  </a:cubicBezTo>
                  <a:cubicBezTo>
                    <a:pt x="3373120" y="26670"/>
                    <a:pt x="3394710" y="34290"/>
                    <a:pt x="3417570" y="36830"/>
                  </a:cubicBezTo>
                  <a:cubicBezTo>
                    <a:pt x="3467100" y="43180"/>
                    <a:pt x="3517900" y="53340"/>
                    <a:pt x="3568700" y="53340"/>
                  </a:cubicBezTo>
                  <a:cubicBezTo>
                    <a:pt x="3663950" y="54610"/>
                    <a:pt x="3759200" y="58420"/>
                    <a:pt x="3853180" y="78740"/>
                  </a:cubicBezTo>
                  <a:cubicBezTo>
                    <a:pt x="3940810" y="97790"/>
                    <a:pt x="4030980" y="97790"/>
                    <a:pt x="4119880" y="113030"/>
                  </a:cubicBezTo>
                  <a:cubicBezTo>
                    <a:pt x="4173220" y="121920"/>
                    <a:pt x="4227830" y="138430"/>
                    <a:pt x="4273550" y="165100"/>
                  </a:cubicBezTo>
                  <a:cubicBezTo>
                    <a:pt x="4323080" y="193040"/>
                    <a:pt x="4361180" y="238760"/>
                    <a:pt x="4405630" y="276860"/>
                  </a:cubicBezTo>
                  <a:cubicBezTo>
                    <a:pt x="4422140" y="290830"/>
                    <a:pt x="4446270" y="300990"/>
                    <a:pt x="4457700" y="318770"/>
                  </a:cubicBezTo>
                  <a:cubicBezTo>
                    <a:pt x="4490720" y="367030"/>
                    <a:pt x="4519930" y="417830"/>
                    <a:pt x="4549140" y="468630"/>
                  </a:cubicBezTo>
                  <a:cubicBezTo>
                    <a:pt x="4570730" y="505460"/>
                    <a:pt x="4592320" y="543560"/>
                    <a:pt x="4608830" y="581660"/>
                  </a:cubicBezTo>
                  <a:cubicBezTo>
                    <a:pt x="4626610" y="626110"/>
                    <a:pt x="4640580" y="671830"/>
                    <a:pt x="4654550" y="718820"/>
                  </a:cubicBezTo>
                  <a:cubicBezTo>
                    <a:pt x="4676140" y="792480"/>
                    <a:pt x="4701540" y="866140"/>
                    <a:pt x="4715510" y="942340"/>
                  </a:cubicBezTo>
                  <a:cubicBezTo>
                    <a:pt x="4735830" y="1049020"/>
                    <a:pt x="4745990" y="1158240"/>
                    <a:pt x="4761230" y="1266190"/>
                  </a:cubicBezTo>
                  <a:cubicBezTo>
                    <a:pt x="4766310" y="1301750"/>
                    <a:pt x="4772660" y="1337310"/>
                    <a:pt x="4775200" y="1372870"/>
                  </a:cubicBezTo>
                  <a:cubicBezTo>
                    <a:pt x="4782820" y="1474470"/>
                    <a:pt x="4787900" y="1574800"/>
                    <a:pt x="4794250" y="1676400"/>
                  </a:cubicBezTo>
                  <a:cubicBezTo>
                    <a:pt x="4803140" y="1802130"/>
                    <a:pt x="4815840" y="1926590"/>
                    <a:pt x="4822190" y="2052320"/>
                  </a:cubicBezTo>
                  <a:cubicBezTo>
                    <a:pt x="4828540" y="2172970"/>
                    <a:pt x="4833620" y="2294890"/>
                    <a:pt x="4831080" y="2416810"/>
                  </a:cubicBezTo>
                  <a:cubicBezTo>
                    <a:pt x="4827270" y="2620010"/>
                    <a:pt x="4817110" y="2821940"/>
                    <a:pt x="4806950" y="3025140"/>
                  </a:cubicBezTo>
                  <a:cubicBezTo>
                    <a:pt x="4800600" y="3150870"/>
                    <a:pt x="4791710" y="3275330"/>
                    <a:pt x="4779010" y="3399790"/>
                  </a:cubicBezTo>
                  <a:cubicBezTo>
                    <a:pt x="4766310" y="3524250"/>
                    <a:pt x="4747260" y="3647440"/>
                    <a:pt x="4733290" y="3771900"/>
                  </a:cubicBezTo>
                  <a:cubicBezTo>
                    <a:pt x="4723130" y="3858260"/>
                    <a:pt x="4720590" y="3944620"/>
                    <a:pt x="4709160" y="4029710"/>
                  </a:cubicBezTo>
                  <a:cubicBezTo>
                    <a:pt x="4699000" y="4107180"/>
                    <a:pt x="4660900" y="4175760"/>
                    <a:pt x="4610100" y="4232910"/>
                  </a:cubicBezTo>
                  <a:cubicBezTo>
                    <a:pt x="4568190" y="4281170"/>
                    <a:pt x="4535170" y="4335780"/>
                    <a:pt x="4491990" y="4382770"/>
                  </a:cubicBezTo>
                  <a:cubicBezTo>
                    <a:pt x="4453890" y="4424680"/>
                    <a:pt x="4411980" y="4466590"/>
                    <a:pt x="4345940" y="4467860"/>
                  </a:cubicBezTo>
                  <a:cubicBezTo>
                    <a:pt x="4330700" y="4467860"/>
                    <a:pt x="4316730" y="4483100"/>
                    <a:pt x="4301490" y="4490720"/>
                  </a:cubicBezTo>
                  <a:cubicBezTo>
                    <a:pt x="4236720" y="4518660"/>
                    <a:pt x="4169410" y="4542790"/>
                    <a:pt x="4105910" y="4573270"/>
                  </a:cubicBezTo>
                  <a:cubicBezTo>
                    <a:pt x="3989070" y="4629150"/>
                    <a:pt x="3863340" y="4638040"/>
                    <a:pt x="3737610" y="4643120"/>
                  </a:cubicBezTo>
                  <a:cubicBezTo>
                    <a:pt x="3689350" y="4645660"/>
                    <a:pt x="3639820" y="4641850"/>
                    <a:pt x="3591560" y="4645660"/>
                  </a:cubicBezTo>
                  <a:cubicBezTo>
                    <a:pt x="3567430" y="4646930"/>
                    <a:pt x="3544570" y="4658360"/>
                    <a:pt x="3521710" y="4663440"/>
                  </a:cubicBezTo>
                  <a:cubicBezTo>
                    <a:pt x="3511550" y="4665980"/>
                    <a:pt x="3501390" y="4664710"/>
                    <a:pt x="3489960" y="4665980"/>
                  </a:cubicBezTo>
                  <a:cubicBezTo>
                    <a:pt x="3474720" y="4667250"/>
                    <a:pt x="3459480" y="4671060"/>
                    <a:pt x="3444240" y="4669790"/>
                  </a:cubicBezTo>
                  <a:cubicBezTo>
                    <a:pt x="3429000" y="4667250"/>
                    <a:pt x="3418840" y="4662170"/>
                    <a:pt x="3416300" y="4662170"/>
                  </a:cubicBezTo>
                  <a:close/>
                </a:path>
              </a:pathLst>
            </a:custGeom>
            <a:blipFill>
              <a:blip r:embed="rId7"/>
              <a:stretch>
                <a:fillRect l="-126148" t="0" r="-14922" b="0"/>
              </a:stretch>
            </a:blipFill>
          </p:spPr>
        </p:sp>
      </p:grpSp>
      <p:sp>
        <p:nvSpPr>
          <p:cNvPr name="Freeform 10" id="10"/>
          <p:cNvSpPr/>
          <p:nvPr/>
        </p:nvSpPr>
        <p:spPr>
          <a:xfrm flipH="false" flipV="false" rot="0">
            <a:off x="14632703" y="3221389"/>
            <a:ext cx="935923" cy="987781"/>
          </a:xfrm>
          <a:custGeom>
            <a:avLst/>
            <a:gdLst/>
            <a:ahLst/>
            <a:cxnLst/>
            <a:rect r="r" b="b" t="t" l="l"/>
            <a:pathLst>
              <a:path h="987781" w="935923">
                <a:moveTo>
                  <a:pt x="0" y="0"/>
                </a:moveTo>
                <a:lnTo>
                  <a:pt x="935923" y="0"/>
                </a:lnTo>
                <a:lnTo>
                  <a:pt x="935923" y="987781"/>
                </a:lnTo>
                <a:lnTo>
                  <a:pt x="0" y="987781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0" t="0" r="0" b="0"/>
            </a:stretch>
          </a:blipFill>
        </p:spPr>
      </p:sp>
      <p:grpSp>
        <p:nvGrpSpPr>
          <p:cNvPr name="Group 11" id="11"/>
          <p:cNvGrpSpPr/>
          <p:nvPr/>
        </p:nvGrpSpPr>
        <p:grpSpPr>
          <a:xfrm rot="0">
            <a:off x="3130875" y="7466956"/>
            <a:ext cx="3054316" cy="2050668"/>
            <a:chOff x="0" y="0"/>
            <a:chExt cx="4072422" cy="2734224"/>
          </a:xfrm>
        </p:grpSpPr>
        <p:sp>
          <p:nvSpPr>
            <p:cNvPr name="TextBox 12" id="12"/>
            <p:cNvSpPr txBox="true"/>
            <p:nvPr/>
          </p:nvSpPr>
          <p:spPr>
            <a:xfrm rot="0">
              <a:off x="0" y="-38100"/>
              <a:ext cx="4072422" cy="15519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Mikołaj Blangiewicz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0" y="1556581"/>
              <a:ext cx="4072422" cy="11846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</a:rPr>
                <a:t>Kierownik grupy, programista</a:t>
              </a: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616842" y="7466956"/>
            <a:ext cx="3054316" cy="2050668"/>
            <a:chOff x="0" y="0"/>
            <a:chExt cx="4072422" cy="2734224"/>
          </a:xfrm>
        </p:grpSpPr>
        <p:sp>
          <p:nvSpPr>
            <p:cNvPr name="TextBox 15" id="15"/>
            <p:cNvSpPr txBox="true"/>
            <p:nvPr/>
          </p:nvSpPr>
          <p:spPr>
            <a:xfrm rot="0">
              <a:off x="0" y="-38100"/>
              <a:ext cx="4072422" cy="15519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Natan Warelich</a:t>
              </a:r>
            </a:p>
          </p:txBody>
        </p:sp>
        <p:sp>
          <p:nvSpPr>
            <p:cNvPr name="TextBox 16" id="16"/>
            <p:cNvSpPr txBox="true"/>
            <p:nvPr/>
          </p:nvSpPr>
          <p:spPr>
            <a:xfrm rot="0">
              <a:off x="0" y="1556581"/>
              <a:ext cx="4072422" cy="11846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</a:rPr>
                <a:t>programista</a:t>
              </a:r>
            </a:p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</a:rPr>
                <a:t>mentalne wsparcie</a:t>
              </a:r>
            </a:p>
          </p:txBody>
        </p:sp>
      </p:grpSp>
      <p:sp>
        <p:nvSpPr>
          <p:cNvPr name="TextBox 17" id="17"/>
          <p:cNvSpPr txBox="true"/>
          <p:nvPr/>
        </p:nvSpPr>
        <p:spPr>
          <a:xfrm rot="0">
            <a:off x="3806976" y="893022"/>
            <a:ext cx="10674048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Skład naszej grupy</a:t>
            </a:r>
          </a:p>
        </p:txBody>
      </p:sp>
      <p:grpSp>
        <p:nvGrpSpPr>
          <p:cNvPr name="Group 18" id="18"/>
          <p:cNvGrpSpPr/>
          <p:nvPr/>
        </p:nvGrpSpPr>
        <p:grpSpPr>
          <a:xfrm rot="0">
            <a:off x="12322896" y="7466956"/>
            <a:ext cx="3054316" cy="2050668"/>
            <a:chOff x="0" y="0"/>
            <a:chExt cx="4072422" cy="2734224"/>
          </a:xfrm>
        </p:grpSpPr>
        <p:sp>
          <p:nvSpPr>
            <p:cNvPr name="TextBox 19" id="19"/>
            <p:cNvSpPr txBox="true"/>
            <p:nvPr/>
          </p:nvSpPr>
          <p:spPr>
            <a:xfrm rot="0">
              <a:off x="0" y="-38100"/>
              <a:ext cx="4072422" cy="15519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Nadia Hermann</a:t>
              </a:r>
            </a:p>
          </p:txBody>
        </p:sp>
        <p:sp>
          <p:nvSpPr>
            <p:cNvPr name="TextBox 20" id="20"/>
            <p:cNvSpPr txBox="true"/>
            <p:nvPr/>
          </p:nvSpPr>
          <p:spPr>
            <a:xfrm rot="0">
              <a:off x="0" y="1556581"/>
              <a:ext cx="4072422" cy="11846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3380"/>
                </a:lnSpc>
              </a:pPr>
              <a:r>
                <a:rPr lang="en-US" sz="2600">
                  <a:solidFill>
                    <a:srgbClr val="000000"/>
                  </a:solidFill>
                  <a:latin typeface="Overpass"/>
                </a:rPr>
                <a:t>programistka, prezentacja </a:t>
              </a:r>
            </a:p>
          </p:txBody>
        </p:sp>
      </p:grpSp>
    </p:spTree>
  </p:cSld>
  <p:clrMapOvr>
    <a:masterClrMapping/>
  </p:clrMapOvr>
</p:sld>
</file>

<file path=ppt/slides/slide2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663002" y="2151188"/>
            <a:ext cx="12961995" cy="7777197"/>
          </a:xfrm>
          <a:custGeom>
            <a:avLst/>
            <a:gdLst/>
            <a:ahLst/>
            <a:cxnLst/>
            <a:rect r="r" b="b" t="t" l="l"/>
            <a:pathLst>
              <a:path h="7777197" w="12961995">
                <a:moveTo>
                  <a:pt x="0" y="0"/>
                </a:moveTo>
                <a:lnTo>
                  <a:pt x="12961996" y="0"/>
                </a:lnTo>
                <a:lnTo>
                  <a:pt x="12961996" y="7777197"/>
                </a:lnTo>
                <a:lnTo>
                  <a:pt x="0" y="77771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6367465" y="-56655"/>
            <a:ext cx="5553069" cy="2046886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6518"/>
              </a:lnSpc>
              <a:spcBef>
                <a:spcPct val="0"/>
              </a:spcBef>
            </a:pPr>
            <a:r>
              <a:rPr lang="en-US" sz="12706">
                <a:solidFill>
                  <a:srgbClr val="000000"/>
                </a:solidFill>
                <a:latin typeface="Baloo"/>
              </a:rPr>
              <a:t>wyjście</a:t>
            </a:r>
          </a:p>
        </p:txBody>
      </p:sp>
    </p:spTree>
  </p:cSld>
  <p:clrMapOvr>
    <a:masterClrMapping/>
  </p:clrMapOvr>
</p:sld>
</file>

<file path=ppt/slides/slide2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2399340" y="957404"/>
            <a:ext cx="13489320" cy="8372191"/>
          </a:xfrm>
          <a:custGeom>
            <a:avLst/>
            <a:gdLst/>
            <a:ahLst/>
            <a:cxnLst/>
            <a:rect r="r" b="b" t="t" l="l"/>
            <a:pathLst>
              <a:path h="8372191" w="13489320">
                <a:moveTo>
                  <a:pt x="0" y="0"/>
                </a:moveTo>
                <a:lnTo>
                  <a:pt x="13489320" y="0"/>
                </a:lnTo>
                <a:lnTo>
                  <a:pt x="13489320" y="8372192"/>
                </a:lnTo>
                <a:lnTo>
                  <a:pt x="0" y="837219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799171" y="2305537"/>
            <a:ext cx="7883231" cy="5675926"/>
          </a:xfrm>
          <a:custGeom>
            <a:avLst/>
            <a:gdLst/>
            <a:ahLst/>
            <a:cxnLst/>
            <a:rect r="r" b="b" t="t" l="l"/>
            <a:pathLst>
              <a:path h="5675926" w="7883231">
                <a:moveTo>
                  <a:pt x="0" y="0"/>
                </a:moveTo>
                <a:lnTo>
                  <a:pt x="7883231" y="0"/>
                </a:lnTo>
                <a:lnTo>
                  <a:pt x="7883231" y="5675926"/>
                </a:lnTo>
                <a:lnTo>
                  <a:pt x="0" y="567592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144000" y="2044933"/>
            <a:ext cx="8517799" cy="6197134"/>
          </a:xfrm>
          <a:custGeom>
            <a:avLst/>
            <a:gdLst/>
            <a:ahLst/>
            <a:cxnLst/>
            <a:rect r="r" b="b" t="t" l="l"/>
            <a:pathLst>
              <a:path h="6197134" w="8517799">
                <a:moveTo>
                  <a:pt x="0" y="0"/>
                </a:moveTo>
                <a:lnTo>
                  <a:pt x="8517799" y="0"/>
                </a:lnTo>
                <a:lnTo>
                  <a:pt x="8517799" y="6197134"/>
                </a:lnTo>
                <a:lnTo>
                  <a:pt x="0" y="6197134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3511102" y="175828"/>
            <a:ext cx="11265795" cy="1620019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179"/>
              </a:lnSpc>
              <a:spcBef>
                <a:spcPct val="0"/>
              </a:spcBef>
            </a:pPr>
            <a:r>
              <a:rPr lang="en-US" sz="10137">
                <a:solidFill>
                  <a:srgbClr val="000000"/>
                </a:solidFill>
                <a:latin typeface="Baloo"/>
              </a:rPr>
              <a:t>skrajne przypadeki</a:t>
            </a:r>
          </a:p>
        </p:txBody>
      </p:sp>
    </p:spTree>
  </p:cSld>
  <p:clrMapOvr>
    <a:masterClrMapping/>
  </p:clrMapOvr>
</p:sld>
</file>

<file path=ppt/slides/slide2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877888" y="2027403"/>
            <a:ext cx="14532225" cy="7230897"/>
          </a:xfrm>
          <a:custGeom>
            <a:avLst/>
            <a:gdLst/>
            <a:ahLst/>
            <a:cxnLst/>
            <a:rect r="r" b="b" t="t" l="l"/>
            <a:pathLst>
              <a:path h="7230897" w="14532225">
                <a:moveTo>
                  <a:pt x="0" y="0"/>
                </a:moveTo>
                <a:lnTo>
                  <a:pt x="14532224" y="0"/>
                </a:lnTo>
                <a:lnTo>
                  <a:pt x="14532224" y="7230897"/>
                </a:lnTo>
                <a:lnTo>
                  <a:pt x="0" y="7230897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5020334" y="144698"/>
            <a:ext cx="8247332" cy="167275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3550"/>
              </a:lnSpc>
              <a:spcBef>
                <a:spcPct val="0"/>
              </a:spcBef>
            </a:pPr>
            <a:r>
              <a:rPr lang="en-US" sz="10423">
                <a:solidFill>
                  <a:srgbClr val="000000"/>
                </a:solidFill>
                <a:latin typeface="Baloo"/>
              </a:rPr>
              <a:t>Rozwiązanie?</a:t>
            </a:r>
          </a:p>
        </p:txBody>
      </p:sp>
    </p:spTree>
  </p:cSld>
  <p:clrMapOvr>
    <a:masterClrMapping/>
  </p:clrMapOvr>
</p:sld>
</file>

<file path=ppt/slides/slide24.xml><?xml version="1.0" encoding="utf-8"?>
<p:sld xmlns:p="http://schemas.openxmlformats.org/presentationml/2006/main" xmlns:a="http://schemas.openxmlformats.org/drawingml/2006/main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4383351" y="0"/>
            <a:ext cx="9521297" cy="2213551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7429"/>
              </a:lnSpc>
              <a:spcBef>
                <a:spcPct val="0"/>
              </a:spcBef>
            </a:pPr>
            <a:r>
              <a:rPr lang="en-US" sz="14524">
                <a:solidFill>
                  <a:srgbClr val="000000"/>
                </a:solidFill>
                <a:latin typeface="Baloo"/>
              </a:rPr>
              <a:t>złożoność</a:t>
            </a:r>
          </a:p>
        </p:txBody>
      </p:sp>
      <p:sp>
        <p:nvSpPr>
          <p:cNvPr name="TextBox 3" id="3"/>
          <p:cNvSpPr txBox="true"/>
          <p:nvPr/>
        </p:nvSpPr>
        <p:spPr>
          <a:xfrm rot="0">
            <a:off x="0" y="2377702"/>
            <a:ext cx="9471216" cy="7878574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8862"/>
              </a:lnSpc>
            </a:pPr>
            <a:r>
              <a:rPr lang="en-US" sz="7385">
                <a:solidFill>
                  <a:srgbClr val="000000"/>
                </a:solidFill>
                <a:latin typeface="Baloo"/>
              </a:rPr>
              <a:t>czasowa:</a:t>
            </a:r>
          </a:p>
          <a:p>
            <a:pPr algn="ctr">
              <a:lnSpc>
                <a:spcPts val="8862"/>
              </a:lnSpc>
            </a:pPr>
            <a:r>
              <a:rPr lang="en-US" sz="7385">
                <a:solidFill>
                  <a:srgbClr val="000000"/>
                </a:solidFill>
                <a:latin typeface="Baloo"/>
              </a:rPr>
              <a:t>KMP: O(k⋅(n+m)</a:t>
            </a:r>
          </a:p>
          <a:p>
            <a:pPr algn="ctr">
              <a:lnSpc>
                <a:spcPts val="8862"/>
              </a:lnSpc>
            </a:pPr>
            <a:r>
              <a:rPr lang="en-US" sz="7385">
                <a:solidFill>
                  <a:srgbClr val="000000"/>
                </a:solidFill>
                <a:latin typeface="Baloo"/>
              </a:rPr>
              <a:t>Huffmana: O(n*logn)</a:t>
            </a:r>
          </a:p>
          <a:p>
            <a:pPr algn="ctr">
              <a:lnSpc>
                <a:spcPts val="8862"/>
              </a:lnSpc>
            </a:pPr>
            <a:r>
              <a:rPr lang="en-US" sz="7385">
                <a:solidFill>
                  <a:srgbClr val="000000"/>
                </a:solidFill>
                <a:latin typeface="Baloo"/>
              </a:rPr>
              <a:t>Uproszczona ogólna:</a:t>
            </a:r>
          </a:p>
          <a:p>
            <a:pPr algn="ctr">
              <a:lnSpc>
                <a:spcPts val="8862"/>
              </a:lnSpc>
            </a:pPr>
            <a:r>
              <a:rPr lang="en-US" sz="7385">
                <a:solidFill>
                  <a:srgbClr val="000000"/>
                </a:solidFill>
                <a:latin typeface="Baloo"/>
              </a:rPr>
              <a:t>O(k * (n + m) + n * log n)</a:t>
            </a:r>
          </a:p>
          <a:p>
            <a:pPr algn="ctr">
              <a:lnSpc>
                <a:spcPts val="8862"/>
              </a:lnSpc>
            </a:pPr>
          </a:p>
          <a:p>
            <a:pPr algn="ctr">
              <a:lnSpc>
                <a:spcPts val="8862"/>
              </a:lnSpc>
              <a:spcBef>
                <a:spcPct val="0"/>
              </a:spcBef>
            </a:pPr>
          </a:p>
        </p:txBody>
      </p:sp>
      <p:sp>
        <p:nvSpPr>
          <p:cNvPr name="TextBox 4" id="4"/>
          <p:cNvSpPr txBox="true"/>
          <p:nvPr/>
        </p:nvSpPr>
        <p:spPr>
          <a:xfrm rot="0">
            <a:off x="9790571" y="2387227"/>
            <a:ext cx="8584921" cy="7221873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490"/>
              </a:lnSpc>
            </a:pPr>
            <a:r>
              <a:rPr lang="en-US" sz="7908">
                <a:solidFill>
                  <a:srgbClr val="000000"/>
                </a:solidFill>
                <a:latin typeface="Baloo"/>
              </a:rPr>
              <a:t>pamięciowa:</a:t>
            </a:r>
          </a:p>
          <a:p>
            <a:pPr algn="ctr">
              <a:lnSpc>
                <a:spcPts val="9490"/>
              </a:lnSpc>
            </a:pPr>
            <a:r>
              <a:rPr lang="en-US" sz="7908">
                <a:solidFill>
                  <a:srgbClr val="000000"/>
                </a:solidFill>
                <a:latin typeface="Baloo"/>
              </a:rPr>
              <a:t>Odczyt plików: O(n)</a:t>
            </a:r>
          </a:p>
          <a:p>
            <a:pPr algn="ctr">
              <a:lnSpc>
                <a:spcPts val="9490"/>
              </a:lnSpc>
            </a:pPr>
            <a:r>
              <a:rPr lang="en-US" sz="7908">
                <a:solidFill>
                  <a:srgbClr val="000000"/>
                </a:solidFill>
                <a:latin typeface="Baloo"/>
              </a:rPr>
              <a:t>KMP: O(n)</a:t>
            </a:r>
          </a:p>
          <a:p>
            <a:pPr algn="ctr">
              <a:lnSpc>
                <a:spcPts val="9490"/>
              </a:lnSpc>
            </a:pPr>
            <a:r>
              <a:rPr lang="en-US" sz="7908">
                <a:solidFill>
                  <a:srgbClr val="000000"/>
                </a:solidFill>
                <a:latin typeface="Baloo"/>
              </a:rPr>
              <a:t>Huffman: O(n)</a:t>
            </a:r>
          </a:p>
          <a:p>
            <a:pPr algn="ctr">
              <a:lnSpc>
                <a:spcPts val="9490"/>
              </a:lnSpc>
              <a:spcBef>
                <a:spcPct val="0"/>
              </a:spcBef>
            </a:pPr>
          </a:p>
        </p:txBody>
      </p:sp>
    </p:spTree>
  </p:cSld>
  <p:clrMapOvr>
    <a:masterClrMapping/>
  </p:clrMapOvr>
</p:sld>
</file>

<file path=ppt/slides/slide2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9781681">
            <a:off x="3731731" y="4683918"/>
            <a:ext cx="9133702" cy="861751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4470510"/>
            <a:ext cx="6436125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Baloo"/>
              </a:rPr>
              <a:t>Problem III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872380" y="1555751"/>
            <a:ext cx="9524987" cy="2826288"/>
            <a:chOff x="0" y="0"/>
            <a:chExt cx="12699982" cy="3768384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2699982" cy="3768384"/>
              <a:chOff x="0" y="0"/>
              <a:chExt cx="4512977" cy="1339107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4512977" cy="1339107"/>
              </a:xfrm>
              <a:custGeom>
                <a:avLst/>
                <a:gdLst/>
                <a:ahLst/>
                <a:cxnLst/>
                <a:rect r="r" b="b" t="t" l="l"/>
                <a:pathLst>
                  <a:path h="1339107" w="4512977">
                    <a:moveTo>
                      <a:pt x="4388517" y="1339107"/>
                    </a:moveTo>
                    <a:lnTo>
                      <a:pt x="124460" y="1339107"/>
                    </a:lnTo>
                    <a:cubicBezTo>
                      <a:pt x="55880" y="1339107"/>
                      <a:pt x="0" y="1283227"/>
                      <a:pt x="0" y="1214647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88517" y="0"/>
                    </a:lnTo>
                    <a:cubicBezTo>
                      <a:pt x="4457097" y="0"/>
                      <a:pt x="4512977" y="55880"/>
                      <a:pt x="4512977" y="124460"/>
                    </a:cubicBezTo>
                    <a:lnTo>
                      <a:pt x="4512977" y="1214647"/>
                    </a:lnTo>
                    <a:cubicBezTo>
                      <a:pt x="4512977" y="1283227"/>
                      <a:pt x="4457097" y="1339107"/>
                      <a:pt x="4388517" y="1339107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821229" y="259398"/>
              <a:ext cx="10820400" cy="23393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I problem</a:t>
              </a:r>
            </a:p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Ustalić grafik płaszczaków z uwzględnieniem wielu warunków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21229" y="2885416"/>
              <a:ext cx="11057524" cy="514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72380" y="6350187"/>
            <a:ext cx="9524987" cy="3142075"/>
            <a:chOff x="0" y="0"/>
            <a:chExt cx="12699982" cy="4189433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2699982" cy="4189433"/>
              <a:chOff x="0" y="0"/>
              <a:chExt cx="4512977" cy="1514148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512977" cy="1514148"/>
              </a:xfrm>
              <a:custGeom>
                <a:avLst/>
                <a:gdLst/>
                <a:ahLst/>
                <a:cxnLst/>
                <a:rect r="r" b="b" t="t" l="l"/>
                <a:pathLst>
                  <a:path h="1514148" w="4512977">
                    <a:moveTo>
                      <a:pt x="4388517" y="1514148"/>
                    </a:moveTo>
                    <a:lnTo>
                      <a:pt x="124460" y="1514148"/>
                    </a:lnTo>
                    <a:cubicBezTo>
                      <a:pt x="55880" y="1514148"/>
                      <a:pt x="0" y="1458268"/>
                      <a:pt x="0" y="1389688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88517" y="0"/>
                    </a:lnTo>
                    <a:cubicBezTo>
                      <a:pt x="4457097" y="0"/>
                      <a:pt x="4512977" y="55880"/>
                      <a:pt x="4512977" y="124460"/>
                    </a:cubicBezTo>
                    <a:lnTo>
                      <a:pt x="4512977" y="1389688"/>
                    </a:lnTo>
                    <a:cubicBezTo>
                      <a:pt x="4512977" y="1458268"/>
                      <a:pt x="4457097" y="1514148"/>
                      <a:pt x="4388517" y="1514148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821229" y="253929"/>
              <a:ext cx="10820400" cy="31267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II problem</a:t>
              </a:r>
            </a:p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Ustalenie najkorzystniejszej ścieżki dla strażników, aby ilość przesłuchań była jak najmniejsza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821229" y="3667348"/>
              <a:ext cx="11057524" cy="514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60"/>
                </a:lnSpc>
              </a:pPr>
            </a:p>
          </p:txBody>
        </p:sp>
      </p:grpSp>
      <p:sp>
        <p:nvSpPr>
          <p:cNvPr name="TextBox 14" id="14"/>
          <p:cNvSpPr txBox="true"/>
          <p:nvPr/>
        </p:nvSpPr>
        <p:spPr>
          <a:xfrm rot="0">
            <a:off x="8488302" y="7663461"/>
            <a:ext cx="8293143" cy="40005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2760"/>
              </a:lnSpc>
            </a:pPr>
          </a:p>
        </p:txBody>
      </p:sp>
      <p:sp>
        <p:nvSpPr>
          <p:cNvPr name="Freeform 15" id="15"/>
          <p:cNvSpPr/>
          <p:nvPr/>
        </p:nvSpPr>
        <p:spPr>
          <a:xfrm flipH="false" flipV="false" rot="5820624">
            <a:off x="-147850" y="-1833905"/>
            <a:ext cx="4514573" cy="5305588"/>
          </a:xfrm>
          <a:custGeom>
            <a:avLst/>
            <a:gdLst/>
            <a:ahLst/>
            <a:cxnLst/>
            <a:rect r="r" b="b" t="t" l="l"/>
            <a:pathLst>
              <a:path h="5305588" w="4514573">
                <a:moveTo>
                  <a:pt x="0" y="0"/>
                </a:moveTo>
                <a:lnTo>
                  <a:pt x="4514574" y="0"/>
                </a:lnTo>
                <a:lnTo>
                  <a:pt x="4514574" y="5305588"/>
                </a:lnTo>
                <a:lnTo>
                  <a:pt x="0" y="5305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2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62989" t="67035" r="0" b="0"/>
          <a:stretch>
            <a:fillRect/>
          </a:stretch>
        </p:blipFill>
        <p:spPr>
          <a:xfrm flipH="false" flipV="false" rot="-10800000">
            <a:off x="0" y="-32502"/>
            <a:ext cx="3468258" cy="3089052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2766577" y="1907944"/>
            <a:ext cx="12754846" cy="13716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Interpretacja zadania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930927" y="5555926"/>
            <a:ext cx="4629628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3600">
                <a:solidFill>
                  <a:srgbClr val="000000"/>
                </a:solidFill>
                <a:latin typeface="Baloo"/>
              </a:rPr>
              <a:t>Grafik strażników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6667301" y="5555926"/>
            <a:ext cx="4757851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3600">
                <a:solidFill>
                  <a:srgbClr val="000000"/>
                </a:solidFill>
                <a:latin typeface="Baloo"/>
              </a:rPr>
              <a:t>Ustalenie ścieżki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2599222" y="5555926"/>
            <a:ext cx="4757851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680"/>
              </a:lnSpc>
            </a:pPr>
            <a:r>
              <a:rPr lang="en-US" sz="3600">
                <a:solidFill>
                  <a:srgbClr val="000000"/>
                </a:solidFill>
                <a:latin typeface="Baloo"/>
              </a:rPr>
              <a:t>Dni wolne</a:t>
            </a:r>
          </a:p>
        </p:txBody>
      </p:sp>
      <p:grpSp>
        <p:nvGrpSpPr>
          <p:cNvPr name="Group 7" id="7"/>
          <p:cNvGrpSpPr/>
          <p:nvPr/>
        </p:nvGrpSpPr>
        <p:grpSpPr>
          <a:xfrm rot="0">
            <a:off x="1028700" y="1028700"/>
            <a:ext cx="367402" cy="346352"/>
            <a:chOff x="0" y="0"/>
            <a:chExt cx="489869" cy="461803"/>
          </a:xfrm>
        </p:grpSpPr>
        <p:sp>
          <p:nvSpPr>
            <p:cNvPr name="AutoShape 8" id="8"/>
            <p:cNvSpPr/>
            <p:nvPr/>
          </p:nvSpPr>
          <p:spPr>
            <a:xfrm rot="0">
              <a:off x="0" y="0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9" id="9"/>
            <p:cNvSpPr/>
            <p:nvPr/>
          </p:nvSpPr>
          <p:spPr>
            <a:xfrm rot="0">
              <a:off x="0" y="205275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  <p:sp>
          <p:nvSpPr>
            <p:cNvPr name="AutoShape 10" id="10"/>
            <p:cNvSpPr/>
            <p:nvPr/>
          </p:nvSpPr>
          <p:spPr>
            <a:xfrm rot="0">
              <a:off x="0" y="410931"/>
              <a:ext cx="489869" cy="0"/>
            </a:xfrm>
            <a:prstGeom prst="line">
              <a:avLst/>
            </a:prstGeom>
            <a:ln cap="rnd" w="50872">
              <a:solidFill>
                <a:srgbClr val="000000"/>
              </a:solidFill>
              <a:prstDash val="solid"/>
              <a:headEnd type="none" len="sm" w="sm"/>
              <a:tailEnd type="none" len="sm" w="sm"/>
            </a:ln>
          </p:spPr>
        </p:sp>
      </p:grpSp>
      <p:pic>
        <p:nvPicPr>
          <p:cNvPr name="Picture 11" id="11"/>
          <p:cNvPicPr>
            <a:picLocks noChangeAspect="true"/>
          </p:cNvPicPr>
          <p:nvPr/>
        </p:nvPicPr>
        <p:blipFill>
          <a:blip r:embed="rId3"/>
          <a:srcRect l="70477" t="23497" r="0" b="0"/>
          <a:stretch>
            <a:fillRect/>
          </a:stretch>
        </p:blipFill>
        <p:spPr>
          <a:xfrm flipH="true" flipV="false" rot="-5400000">
            <a:off x="12514025" y="4513025"/>
            <a:ext cx="3215480" cy="8332470"/>
          </a:xfrm>
          <a:prstGeom prst="rect">
            <a:avLst/>
          </a:prstGeom>
        </p:spPr>
      </p:pic>
      <p:grpSp>
        <p:nvGrpSpPr>
          <p:cNvPr name="Group 12" id="12"/>
          <p:cNvGrpSpPr/>
          <p:nvPr/>
        </p:nvGrpSpPr>
        <p:grpSpPr>
          <a:xfrm rot="0">
            <a:off x="3289935" y="3407092"/>
            <a:ext cx="1951673" cy="1717358"/>
            <a:chOff x="0" y="0"/>
            <a:chExt cx="2602230" cy="2289810"/>
          </a:xfrm>
        </p:grpSpPr>
        <p:sp>
          <p:nvSpPr>
            <p:cNvPr name="Freeform 13" id="13"/>
            <p:cNvSpPr/>
            <p:nvPr/>
          </p:nvSpPr>
          <p:spPr>
            <a:xfrm flipH="false" flipV="false" rot="0">
              <a:off x="33020" y="33020"/>
              <a:ext cx="2519680" cy="2216150"/>
            </a:xfrm>
            <a:custGeom>
              <a:avLst/>
              <a:gdLst/>
              <a:ahLst/>
              <a:cxnLst/>
              <a:rect r="r" b="b" t="t" l="l"/>
              <a:pathLst>
                <a:path h="2216150" w="2519680">
                  <a:moveTo>
                    <a:pt x="2493010" y="68580"/>
                  </a:moveTo>
                  <a:cubicBezTo>
                    <a:pt x="2029460" y="119380"/>
                    <a:pt x="1667510" y="234950"/>
                    <a:pt x="1532890" y="290830"/>
                  </a:cubicBezTo>
                  <a:cubicBezTo>
                    <a:pt x="1470660" y="317500"/>
                    <a:pt x="1455420" y="320040"/>
                    <a:pt x="1403350" y="360680"/>
                  </a:cubicBezTo>
                  <a:cubicBezTo>
                    <a:pt x="1292860" y="447040"/>
                    <a:pt x="1096010" y="685800"/>
                    <a:pt x="956310" y="855980"/>
                  </a:cubicBezTo>
                  <a:cubicBezTo>
                    <a:pt x="820420" y="1022350"/>
                    <a:pt x="683260" y="1200150"/>
                    <a:pt x="575310" y="1369060"/>
                  </a:cubicBezTo>
                  <a:cubicBezTo>
                    <a:pt x="477520" y="1522730"/>
                    <a:pt x="375920" y="1713230"/>
                    <a:pt x="326390" y="1826260"/>
                  </a:cubicBezTo>
                  <a:cubicBezTo>
                    <a:pt x="299720" y="1889760"/>
                    <a:pt x="298450" y="1926590"/>
                    <a:pt x="275590" y="1979930"/>
                  </a:cubicBezTo>
                  <a:cubicBezTo>
                    <a:pt x="250190" y="2039620"/>
                    <a:pt x="204470" y="2143760"/>
                    <a:pt x="176530" y="2165350"/>
                  </a:cubicBezTo>
                  <a:cubicBezTo>
                    <a:pt x="167640" y="2174240"/>
                    <a:pt x="157480" y="2175510"/>
                    <a:pt x="149860" y="2174240"/>
                  </a:cubicBezTo>
                  <a:cubicBezTo>
                    <a:pt x="142240" y="2171700"/>
                    <a:pt x="138430" y="2166620"/>
                    <a:pt x="133350" y="2156460"/>
                  </a:cubicBezTo>
                  <a:cubicBezTo>
                    <a:pt x="116840" y="2127250"/>
                    <a:pt x="101600" y="2005330"/>
                    <a:pt x="86360" y="1953260"/>
                  </a:cubicBezTo>
                  <a:cubicBezTo>
                    <a:pt x="77470" y="1920240"/>
                    <a:pt x="69850" y="1893570"/>
                    <a:pt x="58420" y="1871980"/>
                  </a:cubicBezTo>
                  <a:cubicBezTo>
                    <a:pt x="49530" y="1855470"/>
                    <a:pt x="30480" y="1845310"/>
                    <a:pt x="26670" y="1832610"/>
                  </a:cubicBezTo>
                  <a:cubicBezTo>
                    <a:pt x="24130" y="1823720"/>
                    <a:pt x="22860" y="1813560"/>
                    <a:pt x="26670" y="1808480"/>
                  </a:cubicBezTo>
                  <a:cubicBezTo>
                    <a:pt x="33020" y="1802130"/>
                    <a:pt x="55880" y="1793240"/>
                    <a:pt x="64770" y="1800860"/>
                  </a:cubicBezTo>
                  <a:cubicBezTo>
                    <a:pt x="90170" y="1822450"/>
                    <a:pt x="38100" y="2056130"/>
                    <a:pt x="67310" y="2105660"/>
                  </a:cubicBezTo>
                  <a:cubicBezTo>
                    <a:pt x="81280" y="2129790"/>
                    <a:pt x="100330" y="2133600"/>
                    <a:pt x="129540" y="2142490"/>
                  </a:cubicBezTo>
                  <a:cubicBezTo>
                    <a:pt x="181610" y="2159000"/>
                    <a:pt x="334010" y="2141220"/>
                    <a:pt x="365760" y="2156460"/>
                  </a:cubicBezTo>
                  <a:cubicBezTo>
                    <a:pt x="374650" y="2161540"/>
                    <a:pt x="379730" y="2166620"/>
                    <a:pt x="381000" y="2174240"/>
                  </a:cubicBezTo>
                  <a:cubicBezTo>
                    <a:pt x="382270" y="2181860"/>
                    <a:pt x="375920" y="2197100"/>
                    <a:pt x="369570" y="2202180"/>
                  </a:cubicBezTo>
                  <a:cubicBezTo>
                    <a:pt x="363220" y="2205990"/>
                    <a:pt x="351790" y="2205990"/>
                    <a:pt x="345440" y="2203450"/>
                  </a:cubicBezTo>
                  <a:cubicBezTo>
                    <a:pt x="339090" y="2198370"/>
                    <a:pt x="330200" y="2183130"/>
                    <a:pt x="331470" y="2175510"/>
                  </a:cubicBezTo>
                  <a:cubicBezTo>
                    <a:pt x="332740" y="2167890"/>
                    <a:pt x="346710" y="2156460"/>
                    <a:pt x="354330" y="2155190"/>
                  </a:cubicBezTo>
                  <a:cubicBezTo>
                    <a:pt x="361950" y="2153920"/>
                    <a:pt x="372110" y="2159000"/>
                    <a:pt x="375920" y="2164080"/>
                  </a:cubicBezTo>
                  <a:cubicBezTo>
                    <a:pt x="381000" y="2169160"/>
                    <a:pt x="383540" y="2180590"/>
                    <a:pt x="381000" y="2186940"/>
                  </a:cubicBezTo>
                  <a:cubicBezTo>
                    <a:pt x="378460" y="2194560"/>
                    <a:pt x="369570" y="2202180"/>
                    <a:pt x="355600" y="2205990"/>
                  </a:cubicBezTo>
                  <a:cubicBezTo>
                    <a:pt x="316230" y="2216150"/>
                    <a:pt x="154940" y="2202180"/>
                    <a:pt x="101600" y="2184400"/>
                  </a:cubicBezTo>
                  <a:cubicBezTo>
                    <a:pt x="73660" y="2175510"/>
                    <a:pt x="57150" y="2162810"/>
                    <a:pt x="41910" y="2148840"/>
                  </a:cubicBezTo>
                  <a:cubicBezTo>
                    <a:pt x="30480" y="2137410"/>
                    <a:pt x="24130" y="2132330"/>
                    <a:pt x="17780" y="2113280"/>
                  </a:cubicBezTo>
                  <a:cubicBezTo>
                    <a:pt x="3810" y="2061210"/>
                    <a:pt x="0" y="1840230"/>
                    <a:pt x="26670" y="1808480"/>
                  </a:cubicBezTo>
                  <a:cubicBezTo>
                    <a:pt x="36830" y="1797050"/>
                    <a:pt x="53340" y="1797050"/>
                    <a:pt x="64770" y="1800860"/>
                  </a:cubicBezTo>
                  <a:cubicBezTo>
                    <a:pt x="78740" y="1807210"/>
                    <a:pt x="90170" y="1828800"/>
                    <a:pt x="102870" y="1854200"/>
                  </a:cubicBezTo>
                  <a:cubicBezTo>
                    <a:pt x="125730" y="1898650"/>
                    <a:pt x="153670" y="2000250"/>
                    <a:pt x="165100" y="2058670"/>
                  </a:cubicBezTo>
                  <a:cubicBezTo>
                    <a:pt x="173990" y="2099310"/>
                    <a:pt x="187960" y="2151380"/>
                    <a:pt x="176530" y="2165350"/>
                  </a:cubicBezTo>
                  <a:cubicBezTo>
                    <a:pt x="170180" y="2174240"/>
                    <a:pt x="151130" y="2175510"/>
                    <a:pt x="143510" y="2171700"/>
                  </a:cubicBezTo>
                  <a:cubicBezTo>
                    <a:pt x="137160" y="2166620"/>
                    <a:pt x="133350" y="2153920"/>
                    <a:pt x="134620" y="2138680"/>
                  </a:cubicBezTo>
                  <a:cubicBezTo>
                    <a:pt x="138430" y="2103120"/>
                    <a:pt x="203200" y="2019300"/>
                    <a:pt x="228600" y="1960880"/>
                  </a:cubicBezTo>
                  <a:cubicBezTo>
                    <a:pt x="251460" y="1907540"/>
                    <a:pt x="252730" y="1868170"/>
                    <a:pt x="281940" y="1803400"/>
                  </a:cubicBezTo>
                  <a:cubicBezTo>
                    <a:pt x="331470" y="1689100"/>
                    <a:pt x="434340" y="1496060"/>
                    <a:pt x="533400" y="1341120"/>
                  </a:cubicBezTo>
                  <a:cubicBezTo>
                    <a:pt x="643890" y="1168400"/>
                    <a:pt x="781050" y="989330"/>
                    <a:pt x="919480" y="821690"/>
                  </a:cubicBezTo>
                  <a:cubicBezTo>
                    <a:pt x="1060450" y="648970"/>
                    <a:pt x="1258570" y="408940"/>
                    <a:pt x="1374140" y="318770"/>
                  </a:cubicBezTo>
                  <a:cubicBezTo>
                    <a:pt x="1431290" y="274320"/>
                    <a:pt x="1450340" y="270510"/>
                    <a:pt x="1518920" y="242570"/>
                  </a:cubicBezTo>
                  <a:cubicBezTo>
                    <a:pt x="1659890" y="184150"/>
                    <a:pt x="2023110" y="68580"/>
                    <a:pt x="2204720" y="35560"/>
                  </a:cubicBezTo>
                  <a:cubicBezTo>
                    <a:pt x="2320290" y="15240"/>
                    <a:pt x="2451100" y="0"/>
                    <a:pt x="2493010" y="17780"/>
                  </a:cubicBezTo>
                  <a:cubicBezTo>
                    <a:pt x="2508250" y="24130"/>
                    <a:pt x="2519680" y="38100"/>
                    <a:pt x="2518410" y="46990"/>
                  </a:cubicBezTo>
                  <a:cubicBezTo>
                    <a:pt x="2518410" y="54610"/>
                    <a:pt x="2493010" y="68580"/>
                    <a:pt x="2493010" y="6858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4" id="14"/>
          <p:cNvGrpSpPr/>
          <p:nvPr/>
        </p:nvGrpSpPr>
        <p:grpSpPr>
          <a:xfrm rot="0">
            <a:off x="8209597" y="3549967"/>
            <a:ext cx="521018" cy="1759267"/>
            <a:chOff x="0" y="0"/>
            <a:chExt cx="694690" cy="2345690"/>
          </a:xfrm>
        </p:grpSpPr>
        <p:sp>
          <p:nvSpPr>
            <p:cNvPr name="Freeform 15" id="15"/>
            <p:cNvSpPr/>
            <p:nvPr/>
          </p:nvSpPr>
          <p:spPr>
            <a:xfrm flipH="false" flipV="false" rot="0">
              <a:off x="48260" y="48260"/>
              <a:ext cx="594360" cy="2250440"/>
            </a:xfrm>
            <a:custGeom>
              <a:avLst/>
              <a:gdLst/>
              <a:ahLst/>
              <a:cxnLst/>
              <a:rect r="r" b="b" t="t" l="l"/>
              <a:pathLst>
                <a:path h="2250440" w="594360">
                  <a:moveTo>
                    <a:pt x="273050" y="7620"/>
                  </a:moveTo>
                  <a:cubicBezTo>
                    <a:pt x="320040" y="62230"/>
                    <a:pt x="325120" y="80010"/>
                    <a:pt x="330200" y="106680"/>
                  </a:cubicBezTo>
                  <a:cubicBezTo>
                    <a:pt x="340360" y="153670"/>
                    <a:pt x="327660" y="242570"/>
                    <a:pt x="341630" y="303530"/>
                  </a:cubicBezTo>
                  <a:cubicBezTo>
                    <a:pt x="354330" y="363220"/>
                    <a:pt x="391160" y="393700"/>
                    <a:pt x="410210" y="469900"/>
                  </a:cubicBezTo>
                  <a:cubicBezTo>
                    <a:pt x="445770" y="619760"/>
                    <a:pt x="457200" y="967740"/>
                    <a:pt x="466090" y="1159510"/>
                  </a:cubicBezTo>
                  <a:cubicBezTo>
                    <a:pt x="471170" y="1295400"/>
                    <a:pt x="474980" y="1422400"/>
                    <a:pt x="468630" y="1510030"/>
                  </a:cubicBezTo>
                  <a:cubicBezTo>
                    <a:pt x="464820" y="1563370"/>
                    <a:pt x="459740" y="1581150"/>
                    <a:pt x="450850" y="1635760"/>
                  </a:cubicBezTo>
                  <a:cubicBezTo>
                    <a:pt x="431800" y="1744980"/>
                    <a:pt x="379730" y="2007870"/>
                    <a:pt x="350520" y="2117090"/>
                  </a:cubicBezTo>
                  <a:cubicBezTo>
                    <a:pt x="334010" y="2174240"/>
                    <a:pt x="325120" y="2233930"/>
                    <a:pt x="306070" y="2245360"/>
                  </a:cubicBezTo>
                  <a:cubicBezTo>
                    <a:pt x="295910" y="2250440"/>
                    <a:pt x="281940" y="2246630"/>
                    <a:pt x="273050" y="2239010"/>
                  </a:cubicBezTo>
                  <a:cubicBezTo>
                    <a:pt x="255270" y="2222500"/>
                    <a:pt x="256540" y="2164080"/>
                    <a:pt x="236220" y="2125980"/>
                  </a:cubicBezTo>
                  <a:cubicBezTo>
                    <a:pt x="213360" y="2080260"/>
                    <a:pt x="170180" y="2030730"/>
                    <a:pt x="132080" y="1987550"/>
                  </a:cubicBezTo>
                  <a:cubicBezTo>
                    <a:pt x="92710" y="1944370"/>
                    <a:pt x="6350" y="1894840"/>
                    <a:pt x="2540" y="1865630"/>
                  </a:cubicBezTo>
                  <a:cubicBezTo>
                    <a:pt x="1270" y="1852930"/>
                    <a:pt x="12700" y="1837690"/>
                    <a:pt x="22860" y="1833880"/>
                  </a:cubicBezTo>
                  <a:cubicBezTo>
                    <a:pt x="34290" y="1828800"/>
                    <a:pt x="55880" y="1831340"/>
                    <a:pt x="72390" y="1845310"/>
                  </a:cubicBezTo>
                  <a:cubicBezTo>
                    <a:pt x="115570" y="1880870"/>
                    <a:pt x="160020" y="2136140"/>
                    <a:pt x="196850" y="2148840"/>
                  </a:cubicBezTo>
                  <a:cubicBezTo>
                    <a:pt x="210820" y="2152650"/>
                    <a:pt x="222250" y="2137410"/>
                    <a:pt x="236220" y="2124710"/>
                  </a:cubicBezTo>
                  <a:cubicBezTo>
                    <a:pt x="260350" y="2104390"/>
                    <a:pt x="281940" y="2054860"/>
                    <a:pt x="313690" y="2020570"/>
                  </a:cubicBezTo>
                  <a:cubicBezTo>
                    <a:pt x="349250" y="1981200"/>
                    <a:pt x="402590" y="1946910"/>
                    <a:pt x="441960" y="1905000"/>
                  </a:cubicBezTo>
                  <a:cubicBezTo>
                    <a:pt x="482600" y="1861820"/>
                    <a:pt x="527050" y="1776730"/>
                    <a:pt x="554990" y="1764030"/>
                  </a:cubicBezTo>
                  <a:cubicBezTo>
                    <a:pt x="567690" y="1758950"/>
                    <a:pt x="580390" y="1761490"/>
                    <a:pt x="585470" y="1766570"/>
                  </a:cubicBezTo>
                  <a:cubicBezTo>
                    <a:pt x="591820" y="1772920"/>
                    <a:pt x="593090" y="1797050"/>
                    <a:pt x="586740" y="1803400"/>
                  </a:cubicBezTo>
                  <a:cubicBezTo>
                    <a:pt x="581660" y="1809750"/>
                    <a:pt x="556260" y="1809750"/>
                    <a:pt x="549910" y="1803400"/>
                  </a:cubicBezTo>
                  <a:cubicBezTo>
                    <a:pt x="544830" y="1797050"/>
                    <a:pt x="547370" y="1772920"/>
                    <a:pt x="553720" y="1766570"/>
                  </a:cubicBezTo>
                  <a:cubicBezTo>
                    <a:pt x="557530" y="1760220"/>
                    <a:pt x="570230" y="1758950"/>
                    <a:pt x="576580" y="1761490"/>
                  </a:cubicBezTo>
                  <a:cubicBezTo>
                    <a:pt x="584200" y="1764030"/>
                    <a:pt x="594360" y="1774190"/>
                    <a:pt x="594360" y="1786890"/>
                  </a:cubicBezTo>
                  <a:cubicBezTo>
                    <a:pt x="594360" y="1816100"/>
                    <a:pt x="519430" y="1896110"/>
                    <a:pt x="477520" y="1941830"/>
                  </a:cubicBezTo>
                  <a:cubicBezTo>
                    <a:pt x="438150" y="1983740"/>
                    <a:pt x="391160" y="2012950"/>
                    <a:pt x="354330" y="2052320"/>
                  </a:cubicBezTo>
                  <a:cubicBezTo>
                    <a:pt x="318770" y="2089150"/>
                    <a:pt x="290830" y="2147570"/>
                    <a:pt x="259080" y="2170430"/>
                  </a:cubicBezTo>
                  <a:cubicBezTo>
                    <a:pt x="237490" y="2185670"/>
                    <a:pt x="213360" y="2194560"/>
                    <a:pt x="193040" y="2192020"/>
                  </a:cubicBezTo>
                  <a:cubicBezTo>
                    <a:pt x="171450" y="2188210"/>
                    <a:pt x="146050" y="2164080"/>
                    <a:pt x="133350" y="2145030"/>
                  </a:cubicBezTo>
                  <a:cubicBezTo>
                    <a:pt x="121920" y="2124710"/>
                    <a:pt x="127000" y="2103120"/>
                    <a:pt x="118110" y="2073910"/>
                  </a:cubicBezTo>
                  <a:cubicBezTo>
                    <a:pt x="101600" y="2026920"/>
                    <a:pt x="59690" y="1924050"/>
                    <a:pt x="34290" y="1893570"/>
                  </a:cubicBezTo>
                  <a:cubicBezTo>
                    <a:pt x="24130" y="1880870"/>
                    <a:pt x="10160" y="1880870"/>
                    <a:pt x="5080" y="1871980"/>
                  </a:cubicBezTo>
                  <a:cubicBezTo>
                    <a:pt x="1270" y="1864360"/>
                    <a:pt x="0" y="1854200"/>
                    <a:pt x="3810" y="1847850"/>
                  </a:cubicBezTo>
                  <a:cubicBezTo>
                    <a:pt x="7620" y="1841500"/>
                    <a:pt x="19050" y="1833880"/>
                    <a:pt x="27940" y="1833880"/>
                  </a:cubicBezTo>
                  <a:cubicBezTo>
                    <a:pt x="41910" y="1832610"/>
                    <a:pt x="57150" y="1841500"/>
                    <a:pt x="76200" y="1854200"/>
                  </a:cubicBezTo>
                  <a:cubicBezTo>
                    <a:pt x="110490" y="1879600"/>
                    <a:pt x="165100" y="1948180"/>
                    <a:pt x="204470" y="1997710"/>
                  </a:cubicBezTo>
                  <a:cubicBezTo>
                    <a:pt x="242570" y="2044700"/>
                    <a:pt x="292100" y="2096770"/>
                    <a:pt x="307340" y="2143760"/>
                  </a:cubicBezTo>
                  <a:cubicBezTo>
                    <a:pt x="318770" y="2178050"/>
                    <a:pt x="321310" y="2228850"/>
                    <a:pt x="311150" y="2241550"/>
                  </a:cubicBezTo>
                  <a:cubicBezTo>
                    <a:pt x="304800" y="2249170"/>
                    <a:pt x="289560" y="2249170"/>
                    <a:pt x="281940" y="2246630"/>
                  </a:cubicBezTo>
                  <a:cubicBezTo>
                    <a:pt x="275590" y="2242820"/>
                    <a:pt x="269240" y="2233930"/>
                    <a:pt x="267970" y="2221230"/>
                  </a:cubicBezTo>
                  <a:cubicBezTo>
                    <a:pt x="262890" y="2180590"/>
                    <a:pt x="311150" y="2065020"/>
                    <a:pt x="332740" y="1967230"/>
                  </a:cubicBezTo>
                  <a:cubicBezTo>
                    <a:pt x="361950" y="1837690"/>
                    <a:pt x="405130" y="1664970"/>
                    <a:pt x="417830" y="1510030"/>
                  </a:cubicBezTo>
                  <a:cubicBezTo>
                    <a:pt x="430530" y="1353820"/>
                    <a:pt x="419100" y="1200150"/>
                    <a:pt x="410210" y="1037590"/>
                  </a:cubicBezTo>
                  <a:cubicBezTo>
                    <a:pt x="401320" y="861060"/>
                    <a:pt x="394970" y="623570"/>
                    <a:pt x="364490" y="491490"/>
                  </a:cubicBezTo>
                  <a:cubicBezTo>
                    <a:pt x="345440" y="411480"/>
                    <a:pt x="306070" y="372110"/>
                    <a:pt x="290830" y="306070"/>
                  </a:cubicBezTo>
                  <a:cubicBezTo>
                    <a:pt x="274320" y="234950"/>
                    <a:pt x="292100" y="125730"/>
                    <a:pt x="271780" y="78740"/>
                  </a:cubicBezTo>
                  <a:cubicBezTo>
                    <a:pt x="261620" y="53340"/>
                    <a:pt x="231140" y="41910"/>
                    <a:pt x="229870" y="27940"/>
                  </a:cubicBezTo>
                  <a:cubicBezTo>
                    <a:pt x="228600" y="17780"/>
                    <a:pt x="237490" y="6350"/>
                    <a:pt x="245110" y="2540"/>
                  </a:cubicBezTo>
                  <a:cubicBezTo>
                    <a:pt x="251460" y="0"/>
                    <a:pt x="273050" y="7620"/>
                    <a:pt x="273050" y="762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  <p:grpSp>
        <p:nvGrpSpPr>
          <p:cNvPr name="Group 16" id="16"/>
          <p:cNvGrpSpPr/>
          <p:nvPr/>
        </p:nvGrpSpPr>
        <p:grpSpPr>
          <a:xfrm rot="0">
            <a:off x="11609070" y="3148965"/>
            <a:ext cx="2942272" cy="2035492"/>
            <a:chOff x="0" y="0"/>
            <a:chExt cx="3923030" cy="2713990"/>
          </a:xfrm>
        </p:grpSpPr>
        <p:sp>
          <p:nvSpPr>
            <p:cNvPr name="Freeform 17" id="17"/>
            <p:cNvSpPr/>
            <p:nvPr/>
          </p:nvSpPr>
          <p:spPr>
            <a:xfrm flipH="false" flipV="false" rot="0">
              <a:off x="48260" y="50800"/>
              <a:ext cx="3826510" cy="2614930"/>
            </a:xfrm>
            <a:custGeom>
              <a:avLst/>
              <a:gdLst/>
              <a:ahLst/>
              <a:cxnLst/>
              <a:rect r="r" b="b" t="t" l="l"/>
              <a:pathLst>
                <a:path h="2614930" w="3826510">
                  <a:moveTo>
                    <a:pt x="35560" y="0"/>
                  </a:moveTo>
                  <a:cubicBezTo>
                    <a:pt x="628650" y="182880"/>
                    <a:pt x="1013460" y="273050"/>
                    <a:pt x="1262380" y="353060"/>
                  </a:cubicBezTo>
                  <a:cubicBezTo>
                    <a:pt x="1460500" y="416560"/>
                    <a:pt x="1607820" y="471170"/>
                    <a:pt x="1786890" y="547370"/>
                  </a:cubicBezTo>
                  <a:cubicBezTo>
                    <a:pt x="1985010" y="632460"/>
                    <a:pt x="2232660" y="735330"/>
                    <a:pt x="2399030" y="845820"/>
                  </a:cubicBezTo>
                  <a:cubicBezTo>
                    <a:pt x="2531110" y="932180"/>
                    <a:pt x="2613660" y="1021080"/>
                    <a:pt x="2724150" y="1129030"/>
                  </a:cubicBezTo>
                  <a:cubicBezTo>
                    <a:pt x="2849880" y="1253490"/>
                    <a:pt x="3014980" y="1441450"/>
                    <a:pt x="3110230" y="1554480"/>
                  </a:cubicBezTo>
                  <a:cubicBezTo>
                    <a:pt x="3168650" y="1624330"/>
                    <a:pt x="3197860" y="1667510"/>
                    <a:pt x="3247390" y="1732280"/>
                  </a:cubicBezTo>
                  <a:cubicBezTo>
                    <a:pt x="3304540" y="1809750"/>
                    <a:pt x="3378200" y="1905000"/>
                    <a:pt x="3434080" y="1988820"/>
                  </a:cubicBezTo>
                  <a:cubicBezTo>
                    <a:pt x="3486150" y="2063750"/>
                    <a:pt x="3525520" y="2127250"/>
                    <a:pt x="3572510" y="2209800"/>
                  </a:cubicBezTo>
                  <a:cubicBezTo>
                    <a:pt x="3629660" y="2310130"/>
                    <a:pt x="3745230" y="2498090"/>
                    <a:pt x="3750310" y="2551430"/>
                  </a:cubicBezTo>
                  <a:cubicBezTo>
                    <a:pt x="3750310" y="2567940"/>
                    <a:pt x="3746500" y="2579370"/>
                    <a:pt x="3738880" y="2583180"/>
                  </a:cubicBezTo>
                  <a:cubicBezTo>
                    <a:pt x="3732530" y="2588260"/>
                    <a:pt x="3716020" y="2586990"/>
                    <a:pt x="3709670" y="2580640"/>
                  </a:cubicBezTo>
                  <a:cubicBezTo>
                    <a:pt x="3703320" y="2574290"/>
                    <a:pt x="3704590" y="2553970"/>
                    <a:pt x="3707130" y="2538730"/>
                  </a:cubicBezTo>
                  <a:cubicBezTo>
                    <a:pt x="3710940" y="2522220"/>
                    <a:pt x="3724910" y="2509520"/>
                    <a:pt x="3731260" y="2482850"/>
                  </a:cubicBezTo>
                  <a:cubicBezTo>
                    <a:pt x="3743960" y="2423160"/>
                    <a:pt x="3722370" y="2218690"/>
                    <a:pt x="3741420" y="2179320"/>
                  </a:cubicBezTo>
                  <a:cubicBezTo>
                    <a:pt x="3747770" y="2166620"/>
                    <a:pt x="3755390" y="2161540"/>
                    <a:pt x="3763010" y="2160270"/>
                  </a:cubicBezTo>
                  <a:cubicBezTo>
                    <a:pt x="3771900" y="2159000"/>
                    <a:pt x="3782060" y="2164080"/>
                    <a:pt x="3788410" y="2174240"/>
                  </a:cubicBezTo>
                  <a:cubicBezTo>
                    <a:pt x="3804920" y="2195830"/>
                    <a:pt x="3811270" y="2269490"/>
                    <a:pt x="3817620" y="2324100"/>
                  </a:cubicBezTo>
                  <a:cubicBezTo>
                    <a:pt x="3823970" y="2386330"/>
                    <a:pt x="3826510" y="2484120"/>
                    <a:pt x="3822700" y="2531110"/>
                  </a:cubicBezTo>
                  <a:cubicBezTo>
                    <a:pt x="3821430" y="2553970"/>
                    <a:pt x="3823970" y="2570480"/>
                    <a:pt x="3815080" y="2584450"/>
                  </a:cubicBezTo>
                  <a:cubicBezTo>
                    <a:pt x="3806190" y="2597150"/>
                    <a:pt x="3788410" y="2609850"/>
                    <a:pt x="3768090" y="2611120"/>
                  </a:cubicBezTo>
                  <a:cubicBezTo>
                    <a:pt x="3729990" y="2614930"/>
                    <a:pt x="3671570" y="2570480"/>
                    <a:pt x="3601720" y="2551430"/>
                  </a:cubicBezTo>
                  <a:cubicBezTo>
                    <a:pt x="3491230" y="2520950"/>
                    <a:pt x="3200400" y="2504440"/>
                    <a:pt x="3158490" y="2466340"/>
                  </a:cubicBezTo>
                  <a:cubicBezTo>
                    <a:pt x="3145790" y="2454910"/>
                    <a:pt x="3143250" y="2438400"/>
                    <a:pt x="3147060" y="2430780"/>
                  </a:cubicBezTo>
                  <a:cubicBezTo>
                    <a:pt x="3150870" y="2423160"/>
                    <a:pt x="3168650" y="2416810"/>
                    <a:pt x="3176270" y="2419350"/>
                  </a:cubicBezTo>
                  <a:cubicBezTo>
                    <a:pt x="3183890" y="2421890"/>
                    <a:pt x="3196590" y="2443480"/>
                    <a:pt x="3194050" y="2451100"/>
                  </a:cubicBezTo>
                  <a:cubicBezTo>
                    <a:pt x="3191510" y="2458720"/>
                    <a:pt x="3168650" y="2470150"/>
                    <a:pt x="3161030" y="2467610"/>
                  </a:cubicBezTo>
                  <a:cubicBezTo>
                    <a:pt x="3153410" y="2465070"/>
                    <a:pt x="3143250" y="2449830"/>
                    <a:pt x="3144520" y="2440940"/>
                  </a:cubicBezTo>
                  <a:cubicBezTo>
                    <a:pt x="3144520" y="2433320"/>
                    <a:pt x="3153410" y="2423160"/>
                    <a:pt x="3164840" y="2418080"/>
                  </a:cubicBezTo>
                  <a:cubicBezTo>
                    <a:pt x="3191510" y="2409190"/>
                    <a:pt x="3256280" y="2428240"/>
                    <a:pt x="3315970" y="2438400"/>
                  </a:cubicBezTo>
                  <a:cubicBezTo>
                    <a:pt x="3399790" y="2453640"/>
                    <a:pt x="3545840" y="2482850"/>
                    <a:pt x="3618230" y="2503170"/>
                  </a:cubicBezTo>
                  <a:cubicBezTo>
                    <a:pt x="3657600" y="2513330"/>
                    <a:pt x="3685540" y="2520950"/>
                    <a:pt x="3710940" y="2533650"/>
                  </a:cubicBezTo>
                  <a:cubicBezTo>
                    <a:pt x="3728720" y="2542540"/>
                    <a:pt x="3742690" y="2562860"/>
                    <a:pt x="3755390" y="2565400"/>
                  </a:cubicBezTo>
                  <a:cubicBezTo>
                    <a:pt x="3765550" y="2566670"/>
                    <a:pt x="3774440" y="2566670"/>
                    <a:pt x="3780790" y="2557780"/>
                  </a:cubicBezTo>
                  <a:cubicBezTo>
                    <a:pt x="3801110" y="2529840"/>
                    <a:pt x="3771900" y="2327910"/>
                    <a:pt x="3760470" y="2261870"/>
                  </a:cubicBezTo>
                  <a:cubicBezTo>
                    <a:pt x="3755390" y="2227580"/>
                    <a:pt x="3736340" y="2203450"/>
                    <a:pt x="3741420" y="2185670"/>
                  </a:cubicBezTo>
                  <a:cubicBezTo>
                    <a:pt x="3743960" y="2172970"/>
                    <a:pt x="3755390" y="2161540"/>
                    <a:pt x="3763010" y="2160270"/>
                  </a:cubicBezTo>
                  <a:cubicBezTo>
                    <a:pt x="3771900" y="2159000"/>
                    <a:pt x="3783330" y="2162810"/>
                    <a:pt x="3788410" y="2174240"/>
                  </a:cubicBezTo>
                  <a:cubicBezTo>
                    <a:pt x="3807460" y="2205990"/>
                    <a:pt x="3796030" y="2359660"/>
                    <a:pt x="3785870" y="2433320"/>
                  </a:cubicBezTo>
                  <a:cubicBezTo>
                    <a:pt x="3778250" y="2487930"/>
                    <a:pt x="3768090" y="2556510"/>
                    <a:pt x="3747770" y="2575560"/>
                  </a:cubicBezTo>
                  <a:cubicBezTo>
                    <a:pt x="3737610" y="2584450"/>
                    <a:pt x="3724910" y="2588260"/>
                    <a:pt x="3709670" y="2580640"/>
                  </a:cubicBezTo>
                  <a:cubicBezTo>
                    <a:pt x="3655060" y="2553970"/>
                    <a:pt x="3550920" y="2265680"/>
                    <a:pt x="3450590" y="2108200"/>
                  </a:cubicBezTo>
                  <a:cubicBezTo>
                    <a:pt x="3341370" y="1935480"/>
                    <a:pt x="3204210" y="1750060"/>
                    <a:pt x="3073400" y="1588770"/>
                  </a:cubicBezTo>
                  <a:cubicBezTo>
                    <a:pt x="2948940" y="1437640"/>
                    <a:pt x="2814320" y="1289050"/>
                    <a:pt x="2689860" y="1165860"/>
                  </a:cubicBezTo>
                  <a:cubicBezTo>
                    <a:pt x="2584450" y="1061720"/>
                    <a:pt x="2506980" y="976630"/>
                    <a:pt x="2379980" y="891540"/>
                  </a:cubicBezTo>
                  <a:cubicBezTo>
                    <a:pt x="2216150" y="782320"/>
                    <a:pt x="1965960" y="679450"/>
                    <a:pt x="1769110" y="595630"/>
                  </a:cubicBezTo>
                  <a:cubicBezTo>
                    <a:pt x="1590040" y="519430"/>
                    <a:pt x="1445260" y="466090"/>
                    <a:pt x="1248410" y="402590"/>
                  </a:cubicBezTo>
                  <a:cubicBezTo>
                    <a:pt x="999490" y="321310"/>
                    <a:pt x="614680" y="232410"/>
                    <a:pt x="387350" y="165100"/>
                  </a:cubicBezTo>
                  <a:cubicBezTo>
                    <a:pt x="238760" y="120650"/>
                    <a:pt x="62230" y="82550"/>
                    <a:pt x="19050" y="48260"/>
                  </a:cubicBezTo>
                  <a:cubicBezTo>
                    <a:pt x="6350" y="38100"/>
                    <a:pt x="0" y="26670"/>
                    <a:pt x="2540" y="19050"/>
                  </a:cubicBezTo>
                  <a:cubicBezTo>
                    <a:pt x="5080" y="10160"/>
                    <a:pt x="35560" y="0"/>
                    <a:pt x="35560" y="0"/>
                  </a:cubicBezTo>
                </a:path>
              </a:pathLst>
            </a:custGeom>
            <a:solidFill>
              <a:srgbClr val="0571D3"/>
            </a:solidFill>
            <a:ln cap="sq">
              <a:noFill/>
              <a:prstDash val="solid"/>
              <a:miter/>
            </a:ln>
          </p:spPr>
        </p:sp>
      </p:grpSp>
    </p:spTree>
  </p:cSld>
  <p:clrMapOvr>
    <a:masterClrMapping/>
  </p:clrMapOvr>
</p:sld>
</file>

<file path=ppt/slides/slide2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-4815703" y="-1693918"/>
            <a:ext cx="4331879" cy="641500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4771" t="21970" r="0" b="0"/>
          <a:stretch>
            <a:fillRect/>
          </a:stretch>
        </p:blipFill>
        <p:spPr>
          <a:xfrm flipH="false" flipV="false" rot="5400000">
            <a:off x="3124630" y="2018870"/>
            <a:ext cx="5143500" cy="1139276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-1016799">
            <a:off x="9736550" y="-2506878"/>
            <a:ext cx="11406363" cy="9923536"/>
          </a:xfrm>
          <a:custGeom>
            <a:avLst/>
            <a:gdLst/>
            <a:ahLst/>
            <a:cxnLst/>
            <a:rect r="r" b="b" t="t" l="l"/>
            <a:pathLst>
              <a:path h="9923536" w="11406363">
                <a:moveTo>
                  <a:pt x="0" y="0"/>
                </a:moveTo>
                <a:lnTo>
                  <a:pt x="11406363" y="0"/>
                </a:lnTo>
                <a:lnTo>
                  <a:pt x="11406363" y="9923536"/>
                </a:lnTo>
                <a:lnTo>
                  <a:pt x="0" y="99235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676263" y="987200"/>
            <a:ext cx="6694564" cy="8271100"/>
          </a:xfrm>
          <a:custGeom>
            <a:avLst/>
            <a:gdLst/>
            <a:ahLst/>
            <a:cxnLst/>
            <a:rect r="r" b="b" t="t" l="l"/>
            <a:pathLst>
              <a:path h="8271100" w="6694564">
                <a:moveTo>
                  <a:pt x="0" y="0"/>
                </a:moveTo>
                <a:lnTo>
                  <a:pt x="6694565" y="0"/>
                </a:lnTo>
                <a:lnTo>
                  <a:pt x="6694565" y="8271100"/>
                </a:lnTo>
                <a:lnTo>
                  <a:pt x="0" y="827110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468198" y="1225319"/>
            <a:ext cx="7412373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  <a:r>
              <a:rPr lang="en-US" sz="9000">
                <a:solidFill>
                  <a:srgbClr val="FFFAEF"/>
                </a:solidFill>
                <a:latin typeface="Baloo"/>
              </a:rPr>
              <a:t>Budowa rozwiązania</a:t>
            </a:r>
          </a:p>
        </p:txBody>
      </p:sp>
    </p:spTree>
  </p:cSld>
  <p:clrMapOvr>
    <a:masterClrMapping/>
  </p:clrMapOvr>
</p:sld>
</file>

<file path=ppt/slides/slide2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TextBox 2" id="2"/>
          <p:cNvSpPr txBox="true"/>
          <p:nvPr/>
        </p:nvSpPr>
        <p:spPr>
          <a:xfrm rot="0">
            <a:off x="3238925" y="4178520"/>
            <a:ext cx="11810151" cy="233362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9270"/>
              </a:lnSpc>
            </a:pPr>
            <a:r>
              <a:rPr lang="en-US" sz="7725">
                <a:solidFill>
                  <a:srgbClr val="000000"/>
                </a:solidFill>
                <a:latin typeface="Baloo"/>
              </a:rPr>
              <a:t>Zastosowane funkcje i struktury</a:t>
            </a:r>
          </a:p>
        </p:txBody>
      </p:sp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3655377" y="6809666"/>
            <a:ext cx="6229999" cy="6954669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rcRect l="0" t="0" r="0" b="0"/>
          <a:stretch>
            <a:fillRect/>
          </a:stretch>
        </p:blipFill>
        <p:spPr>
          <a:xfrm flipH="false" flipV="false" rot="0">
            <a:off x="0" y="0"/>
            <a:ext cx="6925457" cy="4700654"/>
          </a:xfrm>
          <a:prstGeom prst="rect">
            <a:avLst/>
          </a:prstGeom>
        </p:spPr>
      </p:pic>
    </p:spTree>
  </p:cSld>
  <p:clrMapOvr>
    <a:masterClrMapping/>
  </p:clrMapOvr>
</p:sld>
</file>

<file path=ppt/slides/slide2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74910"/>
            <a:ext cx="16727602" cy="9737179"/>
          </a:xfrm>
          <a:custGeom>
            <a:avLst/>
            <a:gdLst/>
            <a:ahLst/>
            <a:cxnLst/>
            <a:rect r="r" b="b" t="t" l="l"/>
            <a:pathLst>
              <a:path h="9737179" w="16727602">
                <a:moveTo>
                  <a:pt x="0" y="0"/>
                </a:moveTo>
                <a:lnTo>
                  <a:pt x="16727602" y="0"/>
                </a:lnTo>
                <a:lnTo>
                  <a:pt x="16727602" y="9737180"/>
                </a:lnTo>
                <a:lnTo>
                  <a:pt x="0" y="973718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-4815703" y="-1693918"/>
            <a:ext cx="4331879" cy="641500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4771" t="21970" r="0" b="0"/>
          <a:stretch>
            <a:fillRect/>
          </a:stretch>
        </p:blipFill>
        <p:spPr>
          <a:xfrm flipH="false" flipV="false" rot="5400000">
            <a:off x="3124630" y="2018870"/>
            <a:ext cx="5143500" cy="1139276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-1016799">
            <a:off x="9736550" y="-2506878"/>
            <a:ext cx="11406363" cy="9923536"/>
          </a:xfrm>
          <a:custGeom>
            <a:avLst/>
            <a:gdLst/>
            <a:ahLst/>
            <a:cxnLst/>
            <a:rect r="r" b="b" t="t" l="l"/>
            <a:pathLst>
              <a:path h="9923536" w="11406363">
                <a:moveTo>
                  <a:pt x="0" y="0"/>
                </a:moveTo>
                <a:lnTo>
                  <a:pt x="11406363" y="0"/>
                </a:lnTo>
                <a:lnTo>
                  <a:pt x="11406363" y="9923536"/>
                </a:lnTo>
                <a:lnTo>
                  <a:pt x="0" y="99235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2064925" y="2596919"/>
            <a:ext cx="2302353" cy="1640427"/>
          </a:xfrm>
          <a:custGeom>
            <a:avLst/>
            <a:gdLst/>
            <a:ahLst/>
            <a:cxnLst/>
            <a:rect r="r" b="b" t="t" l="l"/>
            <a:pathLst>
              <a:path h="1640427" w="2302353">
                <a:moveTo>
                  <a:pt x="0" y="0"/>
                </a:moveTo>
                <a:lnTo>
                  <a:pt x="2302353" y="0"/>
                </a:lnTo>
                <a:lnTo>
                  <a:pt x="2302353" y="1640426"/>
                </a:lnTo>
                <a:lnTo>
                  <a:pt x="0" y="1640426"/>
                </a:lnTo>
                <a:lnTo>
                  <a:pt x="0" y="0"/>
                </a:lnTo>
                <a:close/>
              </a:path>
            </a:pathLst>
          </a:custGeom>
          <a:blipFill>
            <a:blip r:embed="rId5">
              <a:extLst>
                <a:ext uri="{96DAC541-7B7A-43D3-8B79-37D633B846F1}">
                  <asvg:svgBlip xmlns:asvg="http://schemas.microsoft.com/office/drawing/2016/SVG/main" r:embed="rId6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6" id="6"/>
          <p:cNvSpPr/>
          <p:nvPr/>
        </p:nvSpPr>
        <p:spPr>
          <a:xfrm flipH="false" flipV="false" rot="0">
            <a:off x="6867305" y="5143500"/>
            <a:ext cx="2276695" cy="2509383"/>
          </a:xfrm>
          <a:custGeom>
            <a:avLst/>
            <a:gdLst/>
            <a:ahLst/>
            <a:cxnLst/>
            <a:rect r="r" b="b" t="t" l="l"/>
            <a:pathLst>
              <a:path h="2509383" w="2276695">
                <a:moveTo>
                  <a:pt x="0" y="0"/>
                </a:moveTo>
                <a:lnTo>
                  <a:pt x="2276695" y="0"/>
                </a:lnTo>
                <a:lnTo>
                  <a:pt x="2276695" y="2509383"/>
                </a:lnTo>
                <a:lnTo>
                  <a:pt x="0" y="2509383"/>
                </a:lnTo>
                <a:lnTo>
                  <a:pt x="0" y="0"/>
                </a:lnTo>
                <a:close/>
              </a:path>
            </a:pathLst>
          </a:custGeom>
          <a:blipFill>
            <a:blip r:embed="rId7">
              <a:extLst>
                <a:ext uri="{96DAC541-7B7A-43D3-8B79-37D633B846F1}">
                  <asvg:svgBlip xmlns:asvg="http://schemas.microsoft.com/office/drawing/2016/SVG/main" r:embed="rId8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7" id="7"/>
          <p:cNvSpPr/>
          <p:nvPr/>
        </p:nvSpPr>
        <p:spPr>
          <a:xfrm flipH="false" flipV="false" rot="0">
            <a:off x="13063801" y="7320149"/>
            <a:ext cx="3028668" cy="2759874"/>
          </a:xfrm>
          <a:custGeom>
            <a:avLst/>
            <a:gdLst/>
            <a:ahLst/>
            <a:cxnLst/>
            <a:rect r="r" b="b" t="t" l="l"/>
            <a:pathLst>
              <a:path h="2759874" w="3028668">
                <a:moveTo>
                  <a:pt x="0" y="0"/>
                </a:moveTo>
                <a:lnTo>
                  <a:pt x="3028668" y="0"/>
                </a:lnTo>
                <a:lnTo>
                  <a:pt x="3028668" y="2759874"/>
                </a:lnTo>
                <a:lnTo>
                  <a:pt x="0" y="2759874"/>
                </a:lnTo>
                <a:lnTo>
                  <a:pt x="0" y="0"/>
                </a:lnTo>
                <a:close/>
              </a:path>
            </a:pathLst>
          </a:custGeom>
          <a:blipFill>
            <a:blip r:embed="rId9">
              <a:extLst>
                <a:ext uri="{96DAC541-7B7A-43D3-8B79-37D633B846F1}">
                  <asvg:svgBlip xmlns:asvg="http://schemas.microsoft.com/office/drawing/2016/SVG/main" r:embed="rId10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8" id="8"/>
          <p:cNvSpPr txBox="true"/>
          <p:nvPr/>
        </p:nvSpPr>
        <p:spPr>
          <a:xfrm rot="0">
            <a:off x="10468198" y="1225319"/>
            <a:ext cx="6275703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  <a:r>
              <a:rPr lang="en-US" sz="9000">
                <a:solidFill>
                  <a:srgbClr val="FFFAEF"/>
                </a:solidFill>
                <a:latin typeface="Baloo"/>
              </a:rPr>
              <a:t>Omawiane problemy</a:t>
            </a:r>
          </a:p>
        </p:txBody>
      </p:sp>
      <p:grpSp>
        <p:nvGrpSpPr>
          <p:cNvPr name="Group 9" id="9"/>
          <p:cNvGrpSpPr/>
          <p:nvPr/>
        </p:nvGrpSpPr>
        <p:grpSpPr>
          <a:xfrm rot="0">
            <a:off x="2064925" y="1907944"/>
            <a:ext cx="5087567" cy="1262572"/>
            <a:chOff x="0" y="0"/>
            <a:chExt cx="6783423" cy="1683429"/>
          </a:xfrm>
        </p:grpSpPr>
        <p:sp>
          <p:nvSpPr>
            <p:cNvPr name="TextBox 10" id="10"/>
            <p:cNvSpPr txBox="true"/>
            <p:nvPr/>
          </p:nvSpPr>
          <p:spPr>
            <a:xfrm rot="0">
              <a:off x="0" y="1091397"/>
              <a:ext cx="6783423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80"/>
                </a:lnSpc>
              </a:pPr>
            </a:p>
          </p:txBody>
        </p:sp>
        <p:sp>
          <p:nvSpPr>
            <p:cNvPr name="TextBox 11" id="11"/>
            <p:cNvSpPr txBox="true"/>
            <p:nvPr/>
          </p:nvSpPr>
          <p:spPr>
            <a:xfrm rot="0">
              <a:off x="0" y="-38100"/>
              <a:ext cx="6783423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FFFAEF"/>
                  </a:solidFill>
                  <a:latin typeface="Baloo"/>
                </a:rPr>
                <a:t>Problem I</a:t>
              </a:r>
            </a:p>
          </p:txBody>
        </p:sp>
      </p:grpSp>
      <p:grpSp>
        <p:nvGrpSpPr>
          <p:cNvPr name="Group 12" id="12"/>
          <p:cNvGrpSpPr/>
          <p:nvPr/>
        </p:nvGrpSpPr>
        <p:grpSpPr>
          <a:xfrm rot="0">
            <a:off x="6829186" y="4450383"/>
            <a:ext cx="5068071" cy="833947"/>
            <a:chOff x="0" y="0"/>
            <a:chExt cx="6757428" cy="1111929"/>
          </a:xfrm>
        </p:grpSpPr>
        <p:sp>
          <p:nvSpPr>
            <p:cNvPr name="TextBox 13" id="13"/>
            <p:cNvSpPr txBox="true"/>
            <p:nvPr/>
          </p:nvSpPr>
          <p:spPr>
            <a:xfrm rot="0">
              <a:off x="0" y="-38100"/>
              <a:ext cx="6757428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FFFAEF"/>
                  </a:solidFill>
                  <a:latin typeface="Baloo"/>
                </a:rPr>
                <a:t>Problem II</a:t>
              </a:r>
            </a:p>
          </p:txBody>
        </p:sp>
        <p:sp>
          <p:nvSpPr>
            <p:cNvPr name="TextBox 14" id="14"/>
            <p:cNvSpPr txBox="true"/>
            <p:nvPr/>
          </p:nvSpPr>
          <p:spPr>
            <a:xfrm rot="0">
              <a:off x="0" y="1091397"/>
              <a:ext cx="6757428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80"/>
                </a:lnSpc>
              </a:pPr>
            </a:p>
          </p:txBody>
        </p:sp>
      </p:grpSp>
      <p:grpSp>
        <p:nvGrpSpPr>
          <p:cNvPr name="Group 15" id="15"/>
          <p:cNvGrpSpPr/>
          <p:nvPr/>
        </p:nvGrpSpPr>
        <p:grpSpPr>
          <a:xfrm rot="0">
            <a:off x="11896969" y="7320149"/>
            <a:ext cx="5362331" cy="839239"/>
            <a:chOff x="0" y="0"/>
            <a:chExt cx="7149775" cy="1118985"/>
          </a:xfrm>
        </p:grpSpPr>
        <p:sp>
          <p:nvSpPr>
            <p:cNvPr name="TextBox 16" id="16"/>
            <p:cNvSpPr txBox="true"/>
            <p:nvPr/>
          </p:nvSpPr>
          <p:spPr>
            <a:xfrm rot="0">
              <a:off x="0" y="-38100"/>
              <a:ext cx="7149775" cy="7645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FFFAEF"/>
                  </a:solidFill>
                  <a:latin typeface="Baloo"/>
                </a:rPr>
                <a:t>Problem III</a:t>
              </a:r>
            </a:p>
          </p:txBody>
        </p:sp>
        <p:sp>
          <p:nvSpPr>
            <p:cNvPr name="TextBox 17" id="17"/>
            <p:cNvSpPr txBox="true"/>
            <p:nvPr/>
          </p:nvSpPr>
          <p:spPr>
            <a:xfrm rot="0">
              <a:off x="0" y="1091397"/>
              <a:ext cx="7149775" cy="61319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3380"/>
                </a:lnSpc>
              </a:pPr>
            </a:p>
          </p:txBody>
        </p:sp>
      </p:grpSp>
    </p:spTree>
  </p:cSld>
  <p:clrMapOvr>
    <a:masterClrMapping/>
  </p:clrMapOvr>
</p:sld>
</file>

<file path=ppt/slides/slide30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>
            <a:hlinkClick action="ppaction://media"/>
          </p:cNvPr>
          <p:cNvPicPr>
            <a:picLocks noChangeAspect="true"/>
          </p:cNvPicPr>
          <p:nvPr>
            <a:videoFile r:link="rId3"/>
            <p:extLst>
              <p:ext uri="{DAA4B4D4-6D71-4841-9C94-3DE7FCFB9230}">
                <p14:media xmlns:p14="http://schemas.microsoft.com/office/powerpoint/2010/main" r:embed="rId4"/>
              </p:ext>
            </p:extLst>
          </p:nvPr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0">
            <a:off x="1028700" y="-254122"/>
            <a:ext cx="16230600" cy="105411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dur="indefinite" restart="never" nodeType="tmRoot">
          <p:childTnLst>
            <p:video>
              <p:cMediaNode vol="0">
                <p:cTn fill="hold" display="false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</p:childTnLst>
        </p:cTn>
      </p:par>
    </p:tnLst>
  </p:timing>
</p:sld>
</file>

<file path=ppt/slides/slide3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 rot="0">
            <a:off x="-21944" y="0"/>
            <a:ext cx="11958233" cy="209873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64034" b="46739"/>
          <a:stretch>
            <a:fillRect/>
          </a:stretch>
        </p:blipFill>
        <p:spPr>
          <a:xfrm flipH="true" flipV="true" rot="5400000">
            <a:off x="1041561" y="4941242"/>
            <a:ext cx="4331879" cy="641500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1755845" y="2500028"/>
            <a:ext cx="6787094" cy="6965551"/>
          </a:xfrm>
          <a:custGeom>
            <a:avLst/>
            <a:gdLst/>
            <a:ahLst/>
            <a:cxnLst/>
            <a:rect r="r" b="b" t="t" l="l"/>
            <a:pathLst>
              <a:path h="6965551" w="6787094">
                <a:moveTo>
                  <a:pt x="0" y="0"/>
                </a:moveTo>
                <a:lnTo>
                  <a:pt x="6787094" y="0"/>
                </a:lnTo>
                <a:lnTo>
                  <a:pt x="6787094" y="6965551"/>
                </a:lnTo>
                <a:lnTo>
                  <a:pt x="0" y="6965551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10219584" y="2500028"/>
            <a:ext cx="7039716" cy="6563291"/>
          </a:xfrm>
          <a:custGeom>
            <a:avLst/>
            <a:gdLst/>
            <a:ahLst/>
            <a:cxnLst/>
            <a:rect r="r" b="b" t="t" l="l"/>
            <a:pathLst>
              <a:path h="6563291" w="7039716">
                <a:moveTo>
                  <a:pt x="0" y="0"/>
                </a:moveTo>
                <a:lnTo>
                  <a:pt x="7039716" y="0"/>
                </a:lnTo>
                <a:lnTo>
                  <a:pt x="7039716" y="6563291"/>
                </a:lnTo>
                <a:lnTo>
                  <a:pt x="0" y="6563291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639844" y="0"/>
            <a:ext cx="7074427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Omówienie wejść</a:t>
            </a:r>
          </a:p>
        </p:txBody>
      </p:sp>
    </p:spTree>
  </p:cSld>
  <p:clrMapOvr>
    <a:masterClrMapping/>
  </p:clrMapOvr>
</p:sld>
</file>

<file path=ppt/slides/slide3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true" flipV="false" rot="0">
            <a:off x="-21944" y="0"/>
            <a:ext cx="11958233" cy="209873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rcRect l="0" t="0" r="64034" b="46739"/>
          <a:stretch>
            <a:fillRect/>
          </a:stretch>
        </p:blipFill>
        <p:spPr>
          <a:xfrm flipH="true" flipV="true" rot="5400000">
            <a:off x="1041561" y="4941242"/>
            <a:ext cx="4331879" cy="641500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0">
            <a:off x="5957173" y="1080663"/>
            <a:ext cx="10248966" cy="8125674"/>
          </a:xfrm>
          <a:custGeom>
            <a:avLst/>
            <a:gdLst/>
            <a:ahLst/>
            <a:cxnLst/>
            <a:rect r="r" b="b" t="t" l="l"/>
            <a:pathLst>
              <a:path h="8125674" w="10248966">
                <a:moveTo>
                  <a:pt x="0" y="0"/>
                </a:moveTo>
                <a:lnTo>
                  <a:pt x="10248966" y="0"/>
                </a:lnTo>
                <a:lnTo>
                  <a:pt x="10248966" y="8125674"/>
                </a:lnTo>
                <a:lnTo>
                  <a:pt x="0" y="8125674"/>
                </a:lnTo>
                <a:lnTo>
                  <a:pt x="0" y="0"/>
                </a:lnTo>
                <a:close/>
              </a:path>
            </a:pathLst>
          </a:custGeom>
          <a:blipFill>
            <a:blip r:embed="rId4"/>
            <a:stretch>
              <a:fillRect l="0" t="0" r="0" b="0"/>
            </a:stretch>
          </a:blipFill>
        </p:spPr>
      </p:sp>
      <p:sp>
        <p:nvSpPr>
          <p:cNvPr name="TextBox 5" id="5"/>
          <p:cNvSpPr txBox="true"/>
          <p:nvPr/>
        </p:nvSpPr>
        <p:spPr>
          <a:xfrm rot="0">
            <a:off x="639844" y="0"/>
            <a:ext cx="7074427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Omówienie wyjścia</a:t>
            </a:r>
          </a:p>
        </p:txBody>
      </p:sp>
    </p:spTree>
  </p:cSld>
  <p:clrMapOvr>
    <a:masterClrMapping/>
  </p:clrMapOvr>
</p:sld>
</file>

<file path=ppt/slides/slide3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15086" y="864818"/>
            <a:ext cx="7339367" cy="2934148"/>
          </a:xfrm>
          <a:custGeom>
            <a:avLst/>
            <a:gdLst/>
            <a:ahLst/>
            <a:cxnLst/>
            <a:rect r="r" b="b" t="t" l="l"/>
            <a:pathLst>
              <a:path h="2934148" w="7339367">
                <a:moveTo>
                  <a:pt x="0" y="0"/>
                </a:moveTo>
                <a:lnTo>
                  <a:pt x="7339367" y="0"/>
                </a:lnTo>
                <a:lnTo>
                  <a:pt x="7339367" y="2934147"/>
                </a:lnTo>
                <a:lnTo>
                  <a:pt x="0" y="293414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true" flipV="false" rot="0">
            <a:off x="1201884" y="6886423"/>
            <a:ext cx="7452569" cy="2979404"/>
          </a:xfrm>
          <a:custGeom>
            <a:avLst/>
            <a:gdLst/>
            <a:ahLst/>
            <a:cxnLst/>
            <a:rect r="r" b="b" t="t" l="l"/>
            <a:pathLst>
              <a:path h="2979404" w="7452569">
                <a:moveTo>
                  <a:pt x="7452569" y="0"/>
                </a:moveTo>
                <a:lnTo>
                  <a:pt x="0" y="0"/>
                </a:lnTo>
                <a:lnTo>
                  <a:pt x="0" y="2979404"/>
                </a:lnTo>
                <a:lnTo>
                  <a:pt x="7452569" y="2979404"/>
                </a:lnTo>
                <a:lnTo>
                  <a:pt x="7452569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4" id="4"/>
          <p:cNvSpPr/>
          <p:nvPr/>
        </p:nvSpPr>
        <p:spPr>
          <a:xfrm flipH="false" flipV="false" rot="-10800000">
            <a:off x="1201884" y="3678016"/>
            <a:ext cx="7331412" cy="2930967"/>
          </a:xfrm>
          <a:custGeom>
            <a:avLst/>
            <a:gdLst/>
            <a:ahLst/>
            <a:cxnLst/>
            <a:rect r="r" b="b" t="t" l="l"/>
            <a:pathLst>
              <a:path h="2930967" w="7331412">
                <a:moveTo>
                  <a:pt x="0" y="0"/>
                </a:moveTo>
                <a:lnTo>
                  <a:pt x="7331411" y="0"/>
                </a:lnTo>
                <a:lnTo>
                  <a:pt x="7331411" y="2930968"/>
                </a:lnTo>
                <a:lnTo>
                  <a:pt x="0" y="293096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 l="0" t="0" r="0" b="0"/>
            </a:stretch>
          </a:blipFill>
        </p:spPr>
      </p:sp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-2320369">
            <a:off x="11716879" y="2860634"/>
            <a:ext cx="10343361" cy="9124746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8533295" y="3865784"/>
            <a:ext cx="9230808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  <a:r>
              <a:rPr lang="en-US" sz="9000">
                <a:solidFill>
                  <a:srgbClr val="000000"/>
                </a:solidFill>
                <a:latin typeface="Baloo"/>
              </a:rPr>
              <a:t>Przeprowadzone testy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2184213" y="2021376"/>
            <a:ext cx="5921812" cy="58293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>
                <a:solidFill>
                  <a:srgbClr val="000000"/>
                </a:solidFill>
                <a:latin typeface="Baloo"/>
              </a:rPr>
              <a:t>Przypadki normalne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2066244" y="4133850"/>
            <a:ext cx="6102812" cy="1981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3900"/>
              </a:lnSpc>
            </a:pPr>
            <a:r>
              <a:rPr lang="en-US" sz="3000">
                <a:solidFill>
                  <a:srgbClr val="000000"/>
                </a:solidFill>
                <a:latin typeface="Baloo"/>
              </a:rPr>
              <a:t>Przypadki skrajne dla grafiku: jeden płaszczak ma wolne przez cały tydzień, każdy płaszczak ma wolne tego samego dnia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2066244" y="6903720"/>
            <a:ext cx="5976750" cy="235458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4680"/>
              </a:lnSpc>
            </a:pPr>
            <a:r>
              <a:rPr lang="en-US" sz="3600">
                <a:solidFill>
                  <a:srgbClr val="000000"/>
                </a:solidFill>
                <a:latin typeface="Baloo"/>
              </a:rPr>
              <a:t>Przypadki skrajne dla ścieżki: jasności kolejne, które są o 1 większe niż poprzednie</a:t>
            </a:r>
          </a:p>
        </p:txBody>
      </p:sp>
    </p:spTree>
  </p:cSld>
  <p:clrMapOvr>
    <a:masterClrMapping/>
  </p:clrMapOvr>
</p:sld>
</file>

<file path=ppt/slides/slide3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7408585">
            <a:off x="4499355" y="-533795"/>
            <a:ext cx="9289290" cy="10369815"/>
          </a:xfrm>
          <a:prstGeom prst="rect">
            <a:avLst/>
          </a:prstGeom>
        </p:spPr>
      </p:pic>
      <p:grpSp>
        <p:nvGrpSpPr>
          <p:cNvPr name="Group 3" id="3"/>
          <p:cNvGrpSpPr/>
          <p:nvPr/>
        </p:nvGrpSpPr>
        <p:grpSpPr>
          <a:xfrm rot="0">
            <a:off x="4421807" y="4060287"/>
            <a:ext cx="9444385" cy="2166426"/>
            <a:chOff x="0" y="0"/>
            <a:chExt cx="12592514" cy="2888569"/>
          </a:xfrm>
        </p:grpSpPr>
        <p:sp>
          <p:nvSpPr>
            <p:cNvPr name="TextBox 4" id="4"/>
            <p:cNvSpPr txBox="true"/>
            <p:nvPr/>
          </p:nvSpPr>
          <p:spPr>
            <a:xfrm rot="0">
              <a:off x="0" y="-4233"/>
              <a:ext cx="12592514" cy="182880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10800"/>
                </a:lnSpc>
              </a:pPr>
              <a:r>
                <a:rPr lang="en-US" sz="9000">
                  <a:solidFill>
                    <a:srgbClr val="000000"/>
                  </a:solidFill>
                  <a:latin typeface="Baloo"/>
                </a:rPr>
                <a:t>Dziękujemy!</a:t>
              </a:r>
            </a:p>
          </p:txBody>
        </p:sp>
        <p:sp>
          <p:nvSpPr>
            <p:cNvPr name="TextBox 5" id="5"/>
            <p:cNvSpPr txBox="true"/>
            <p:nvPr/>
          </p:nvSpPr>
          <p:spPr>
            <a:xfrm rot="0">
              <a:off x="0" y="2062010"/>
              <a:ext cx="12592514" cy="826558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ctr">
                <a:lnSpc>
                  <a:spcPts val="4550"/>
                </a:lnSpc>
              </a:pPr>
              <a:r>
                <a:rPr lang="en-US" sz="3500">
                  <a:solidFill>
                    <a:srgbClr val="000000"/>
                  </a:solidFill>
                  <a:latin typeface="Overpass"/>
                </a:rPr>
                <a:t>Zachęcamy do zadawania pytań</a:t>
              </a:r>
            </a:p>
          </p:txBody>
        </p:sp>
      </p:grpSp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rcRect l="62989" t="67035" r="0" b="0"/>
          <a:stretch>
            <a:fillRect/>
          </a:stretch>
        </p:blipFill>
        <p:spPr>
          <a:xfrm flipH="false" flipV="false" rot="5400000">
            <a:off x="-202103" y="6179918"/>
            <a:ext cx="4312936" cy="3841377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4"/>
          <a:srcRect l="0" t="0" r="0" b="0"/>
          <a:stretch>
            <a:fillRect/>
          </a:stretch>
        </p:blipFill>
        <p:spPr>
          <a:xfrm flipH="false" flipV="false" rot="0">
            <a:off x="11640279" y="-4239083"/>
            <a:ext cx="8152651" cy="8478165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0" b="0"/>
          <a:stretch>
            <a:fillRect/>
          </a:stretch>
        </p:blipFill>
        <p:spPr>
          <a:xfrm flipH="false" flipV="false" rot="-9781681">
            <a:off x="3731731" y="4683918"/>
            <a:ext cx="9133702" cy="8617511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1028700" y="4470510"/>
            <a:ext cx="6436125" cy="1095375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l">
              <a:lnSpc>
                <a:spcPts val="8640"/>
              </a:lnSpc>
            </a:pPr>
            <a:r>
              <a:rPr lang="en-US" sz="7200">
                <a:solidFill>
                  <a:srgbClr val="000000"/>
                </a:solidFill>
                <a:latin typeface="Baloo"/>
              </a:rPr>
              <a:t>Problem I</a:t>
            </a:r>
          </a:p>
        </p:txBody>
      </p:sp>
      <p:grpSp>
        <p:nvGrpSpPr>
          <p:cNvPr name="Group 4" id="4"/>
          <p:cNvGrpSpPr/>
          <p:nvPr/>
        </p:nvGrpSpPr>
        <p:grpSpPr>
          <a:xfrm rot="0">
            <a:off x="7872380" y="1147334"/>
            <a:ext cx="9524987" cy="2235738"/>
            <a:chOff x="0" y="0"/>
            <a:chExt cx="12699982" cy="2980984"/>
          </a:xfrm>
        </p:grpSpPr>
        <p:grpSp>
          <p:nvGrpSpPr>
            <p:cNvPr name="Group 5" id="5"/>
            <p:cNvGrpSpPr/>
            <p:nvPr/>
          </p:nvGrpSpPr>
          <p:grpSpPr>
            <a:xfrm rot="0">
              <a:off x="0" y="0"/>
              <a:ext cx="12699982" cy="2980984"/>
              <a:chOff x="0" y="0"/>
              <a:chExt cx="4512977" cy="1059302"/>
            </a:xfrm>
          </p:grpSpPr>
          <p:sp>
            <p:nvSpPr>
              <p:cNvPr name="Freeform 6" id="6"/>
              <p:cNvSpPr/>
              <p:nvPr/>
            </p:nvSpPr>
            <p:spPr>
              <a:xfrm flipH="false" flipV="false" rot="0">
                <a:off x="0" y="0"/>
                <a:ext cx="4512977" cy="1059302"/>
              </a:xfrm>
              <a:custGeom>
                <a:avLst/>
                <a:gdLst/>
                <a:ahLst/>
                <a:cxnLst/>
                <a:rect r="r" b="b" t="t" l="l"/>
                <a:pathLst>
                  <a:path h="1059302" w="4512977">
                    <a:moveTo>
                      <a:pt x="4388517" y="1059302"/>
                    </a:moveTo>
                    <a:lnTo>
                      <a:pt x="124460" y="1059302"/>
                    </a:lnTo>
                    <a:cubicBezTo>
                      <a:pt x="55880" y="1059302"/>
                      <a:pt x="0" y="1003422"/>
                      <a:pt x="0" y="934842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88517" y="0"/>
                    </a:lnTo>
                    <a:cubicBezTo>
                      <a:pt x="4457097" y="0"/>
                      <a:pt x="4512977" y="55880"/>
                      <a:pt x="4512977" y="124460"/>
                    </a:cubicBezTo>
                    <a:lnTo>
                      <a:pt x="4512977" y="934842"/>
                    </a:lnTo>
                    <a:cubicBezTo>
                      <a:pt x="4512977" y="1003422"/>
                      <a:pt x="4457097" y="1059302"/>
                      <a:pt x="4388517" y="1059302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7" id="7"/>
            <p:cNvSpPr txBox="true"/>
            <p:nvPr/>
          </p:nvSpPr>
          <p:spPr>
            <a:xfrm rot="0">
              <a:off x="821229" y="259398"/>
              <a:ext cx="10820400" cy="15519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Problem 1</a:t>
              </a:r>
            </a:p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Wyznaczenie maksymalnej ilości par</a:t>
              </a:r>
            </a:p>
          </p:txBody>
        </p:sp>
        <p:sp>
          <p:nvSpPr>
            <p:cNvPr name="TextBox 8" id="8"/>
            <p:cNvSpPr txBox="true"/>
            <p:nvPr/>
          </p:nvSpPr>
          <p:spPr>
            <a:xfrm rot="0">
              <a:off x="821229" y="2098016"/>
              <a:ext cx="11057524" cy="514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60"/>
                </a:lnSpc>
              </a:pPr>
            </a:p>
          </p:txBody>
        </p:sp>
      </p:grpSp>
      <p:grpSp>
        <p:nvGrpSpPr>
          <p:cNvPr name="Group 9" id="9"/>
          <p:cNvGrpSpPr/>
          <p:nvPr/>
        </p:nvGrpSpPr>
        <p:grpSpPr>
          <a:xfrm rot="0">
            <a:off x="7872380" y="3913226"/>
            <a:ext cx="9524987" cy="1960975"/>
            <a:chOff x="0" y="0"/>
            <a:chExt cx="12699982" cy="2614633"/>
          </a:xfrm>
        </p:grpSpPr>
        <p:grpSp>
          <p:nvGrpSpPr>
            <p:cNvPr name="Group 10" id="10"/>
            <p:cNvGrpSpPr/>
            <p:nvPr/>
          </p:nvGrpSpPr>
          <p:grpSpPr>
            <a:xfrm rot="0">
              <a:off x="0" y="0"/>
              <a:ext cx="12699982" cy="2614633"/>
              <a:chOff x="0" y="0"/>
              <a:chExt cx="4512977" cy="944983"/>
            </a:xfrm>
          </p:grpSpPr>
          <p:sp>
            <p:nvSpPr>
              <p:cNvPr name="Freeform 11" id="11"/>
              <p:cNvSpPr/>
              <p:nvPr/>
            </p:nvSpPr>
            <p:spPr>
              <a:xfrm flipH="false" flipV="false" rot="0">
                <a:off x="0" y="0"/>
                <a:ext cx="4512977" cy="944983"/>
              </a:xfrm>
              <a:custGeom>
                <a:avLst/>
                <a:gdLst/>
                <a:ahLst/>
                <a:cxnLst/>
                <a:rect r="r" b="b" t="t" l="l"/>
                <a:pathLst>
                  <a:path h="944983" w="4512977">
                    <a:moveTo>
                      <a:pt x="4388517" y="944983"/>
                    </a:moveTo>
                    <a:lnTo>
                      <a:pt x="124460" y="944983"/>
                    </a:lnTo>
                    <a:cubicBezTo>
                      <a:pt x="55880" y="944983"/>
                      <a:pt x="0" y="889103"/>
                      <a:pt x="0" y="820523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88517" y="0"/>
                    </a:lnTo>
                    <a:cubicBezTo>
                      <a:pt x="4457097" y="0"/>
                      <a:pt x="4512977" y="55880"/>
                      <a:pt x="4512977" y="124460"/>
                    </a:cubicBezTo>
                    <a:lnTo>
                      <a:pt x="4512977" y="820523"/>
                    </a:lnTo>
                    <a:cubicBezTo>
                      <a:pt x="4512977" y="889103"/>
                      <a:pt x="4457097" y="944983"/>
                      <a:pt x="4388517" y="944983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12" id="12"/>
            <p:cNvSpPr txBox="true"/>
            <p:nvPr/>
          </p:nvSpPr>
          <p:spPr>
            <a:xfrm rot="0">
              <a:off x="821229" y="253929"/>
              <a:ext cx="10820400" cy="15519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Problem 2</a:t>
              </a:r>
            </a:p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Wyznaczenie otoczki z zbioru punktów</a:t>
              </a:r>
            </a:p>
          </p:txBody>
        </p:sp>
        <p:sp>
          <p:nvSpPr>
            <p:cNvPr name="TextBox 13" id="13"/>
            <p:cNvSpPr txBox="true"/>
            <p:nvPr/>
          </p:nvSpPr>
          <p:spPr>
            <a:xfrm rot="0">
              <a:off x="821229" y="2092548"/>
              <a:ext cx="11057524" cy="514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60"/>
                </a:lnSpc>
              </a:pPr>
            </a:p>
          </p:txBody>
        </p:sp>
      </p:grpSp>
      <p:grpSp>
        <p:nvGrpSpPr>
          <p:cNvPr name="Group 14" id="14"/>
          <p:cNvGrpSpPr/>
          <p:nvPr/>
        </p:nvGrpSpPr>
        <p:grpSpPr>
          <a:xfrm rot="0">
            <a:off x="7872380" y="6407601"/>
            <a:ext cx="9524987" cy="1960975"/>
            <a:chOff x="0" y="0"/>
            <a:chExt cx="12699982" cy="2614633"/>
          </a:xfrm>
        </p:grpSpPr>
        <p:grpSp>
          <p:nvGrpSpPr>
            <p:cNvPr name="Group 15" id="15"/>
            <p:cNvGrpSpPr/>
            <p:nvPr/>
          </p:nvGrpSpPr>
          <p:grpSpPr>
            <a:xfrm rot="0">
              <a:off x="0" y="0"/>
              <a:ext cx="12699982" cy="2614633"/>
              <a:chOff x="0" y="0"/>
              <a:chExt cx="4512977" cy="944983"/>
            </a:xfrm>
          </p:grpSpPr>
          <p:sp>
            <p:nvSpPr>
              <p:cNvPr name="Freeform 16" id="16"/>
              <p:cNvSpPr/>
              <p:nvPr/>
            </p:nvSpPr>
            <p:spPr>
              <a:xfrm flipH="false" flipV="false" rot="0">
                <a:off x="0" y="0"/>
                <a:ext cx="4512977" cy="944983"/>
              </a:xfrm>
              <a:custGeom>
                <a:avLst/>
                <a:gdLst/>
                <a:ahLst/>
                <a:cxnLst/>
                <a:rect r="r" b="b" t="t" l="l"/>
                <a:pathLst>
                  <a:path h="944983" w="4512977">
                    <a:moveTo>
                      <a:pt x="4388517" y="944983"/>
                    </a:moveTo>
                    <a:lnTo>
                      <a:pt x="124460" y="944983"/>
                    </a:lnTo>
                    <a:cubicBezTo>
                      <a:pt x="55880" y="944983"/>
                      <a:pt x="0" y="889103"/>
                      <a:pt x="0" y="820523"/>
                    </a:cubicBezTo>
                    <a:lnTo>
                      <a:pt x="0" y="124460"/>
                    </a:lnTo>
                    <a:cubicBezTo>
                      <a:pt x="0" y="55880"/>
                      <a:pt x="55880" y="0"/>
                      <a:pt x="124460" y="0"/>
                    </a:cubicBezTo>
                    <a:lnTo>
                      <a:pt x="4388517" y="0"/>
                    </a:lnTo>
                    <a:cubicBezTo>
                      <a:pt x="4457097" y="0"/>
                      <a:pt x="4512977" y="55880"/>
                      <a:pt x="4512977" y="124460"/>
                    </a:cubicBezTo>
                    <a:lnTo>
                      <a:pt x="4512977" y="820523"/>
                    </a:lnTo>
                    <a:cubicBezTo>
                      <a:pt x="4512977" y="889103"/>
                      <a:pt x="4457097" y="944983"/>
                      <a:pt x="4388517" y="944983"/>
                    </a:cubicBezTo>
                    <a:close/>
                  </a:path>
                </a:pathLst>
              </a:custGeom>
              <a:solidFill>
                <a:srgbClr val="D8A1A6"/>
              </a:solidFill>
            </p:spPr>
          </p:sp>
        </p:grpSp>
        <p:sp>
          <p:nvSpPr>
            <p:cNvPr name="TextBox 17" id="17"/>
            <p:cNvSpPr txBox="true"/>
            <p:nvPr/>
          </p:nvSpPr>
          <p:spPr>
            <a:xfrm rot="0">
              <a:off x="821229" y="259398"/>
              <a:ext cx="10820400" cy="155194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Problem 3</a:t>
              </a:r>
            </a:p>
            <a:p>
              <a:pPr algn="l">
                <a:lnSpc>
                  <a:spcPts val="4680"/>
                </a:lnSpc>
              </a:pPr>
              <a:r>
                <a:rPr lang="en-US" sz="3600">
                  <a:solidFill>
                    <a:srgbClr val="000000"/>
                  </a:solidFill>
                  <a:latin typeface="Baloo"/>
                </a:rPr>
                <a:t>Wyznaczenie sieci przepływowej</a:t>
              </a:r>
            </a:p>
          </p:txBody>
        </p:sp>
        <p:sp>
          <p:nvSpPr>
            <p:cNvPr name="TextBox 18" id="18"/>
            <p:cNvSpPr txBox="true"/>
            <p:nvPr/>
          </p:nvSpPr>
          <p:spPr>
            <a:xfrm rot="0">
              <a:off x="821229" y="2098016"/>
              <a:ext cx="11057524" cy="514350"/>
            </a:xfrm>
            <a:prstGeom prst="rect">
              <a:avLst/>
            </a:prstGeom>
          </p:spPr>
          <p:txBody>
            <a:bodyPr anchor="t" rtlCol="false" tIns="0" lIns="0" bIns="0" rIns="0">
              <a:spAutoFit/>
            </a:bodyPr>
            <a:lstStyle/>
            <a:p>
              <a:pPr algn="l">
                <a:lnSpc>
                  <a:spcPts val="2760"/>
                </a:lnSpc>
              </a:pPr>
            </a:p>
          </p:txBody>
        </p:sp>
      </p:grpSp>
      <p:sp>
        <p:nvSpPr>
          <p:cNvPr name="Freeform 19" id="19"/>
          <p:cNvSpPr/>
          <p:nvPr/>
        </p:nvSpPr>
        <p:spPr>
          <a:xfrm flipH="false" flipV="false" rot="5820624">
            <a:off x="-147850" y="-1833905"/>
            <a:ext cx="4514573" cy="5305588"/>
          </a:xfrm>
          <a:custGeom>
            <a:avLst/>
            <a:gdLst/>
            <a:ahLst/>
            <a:cxnLst/>
            <a:rect r="r" b="b" t="t" l="l"/>
            <a:pathLst>
              <a:path h="5305588" w="4514573">
                <a:moveTo>
                  <a:pt x="0" y="0"/>
                </a:moveTo>
                <a:lnTo>
                  <a:pt x="4514574" y="0"/>
                </a:lnTo>
                <a:lnTo>
                  <a:pt x="4514574" y="5305588"/>
                </a:lnTo>
                <a:lnTo>
                  <a:pt x="0" y="5305588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TextBox 20" id="20"/>
          <p:cNvSpPr txBox="true"/>
          <p:nvPr/>
        </p:nvSpPr>
        <p:spPr>
          <a:xfrm rot="0">
            <a:off x="270714" y="8305165"/>
            <a:ext cx="18288000" cy="181102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7279"/>
              </a:lnSpc>
            </a:pPr>
            <a:r>
              <a:rPr lang="en-US" sz="5199">
                <a:solidFill>
                  <a:srgbClr val="000000"/>
                </a:solidFill>
                <a:latin typeface="Open Sans Bold"/>
              </a:rPr>
              <a:t>(wszystkie problemy będą docelowo rozszerzone w innych slajdach)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7D8AAB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rcRect l="0" t="0" r="64034" b="46739"/>
          <a:stretch>
            <a:fillRect/>
          </a:stretch>
        </p:blipFill>
        <p:spPr>
          <a:xfrm flipH="true" flipV="false" rot="-5400000">
            <a:off x="-4815703" y="-1693918"/>
            <a:ext cx="4331879" cy="6415001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rcRect l="64771" t="21970" r="0" b="0"/>
          <a:stretch>
            <a:fillRect/>
          </a:stretch>
        </p:blipFill>
        <p:spPr>
          <a:xfrm flipH="false" flipV="false" rot="5400000">
            <a:off x="3124630" y="2018870"/>
            <a:ext cx="5143500" cy="11392761"/>
          </a:xfrm>
          <a:prstGeom prst="rect">
            <a:avLst/>
          </a:prstGeom>
        </p:spPr>
      </p:pic>
      <p:sp>
        <p:nvSpPr>
          <p:cNvPr name="Freeform 4" id="4"/>
          <p:cNvSpPr/>
          <p:nvPr/>
        </p:nvSpPr>
        <p:spPr>
          <a:xfrm flipH="false" flipV="false" rot="-1016799">
            <a:off x="9736550" y="-2506878"/>
            <a:ext cx="11406363" cy="9923536"/>
          </a:xfrm>
          <a:custGeom>
            <a:avLst/>
            <a:gdLst/>
            <a:ahLst/>
            <a:cxnLst/>
            <a:rect r="r" b="b" t="t" l="l"/>
            <a:pathLst>
              <a:path h="9923536" w="11406363">
                <a:moveTo>
                  <a:pt x="0" y="0"/>
                </a:moveTo>
                <a:lnTo>
                  <a:pt x="11406363" y="0"/>
                </a:lnTo>
                <a:lnTo>
                  <a:pt x="11406363" y="9923536"/>
                </a:lnTo>
                <a:lnTo>
                  <a:pt x="0" y="9923536"/>
                </a:lnTo>
                <a:lnTo>
                  <a:pt x="0" y="0"/>
                </a:lnTo>
                <a:close/>
              </a:path>
            </a:pathLst>
          </a:custGeom>
          <a:blipFill>
            <a:blip r:embed="rId3">
              <a:extLs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tretch>
              <a:fillRect l="0" t="0" r="0" b="0"/>
            </a:stretch>
          </a:blipFill>
        </p:spPr>
      </p:sp>
      <p:sp>
        <p:nvSpPr>
          <p:cNvPr name="Freeform 5" id="5"/>
          <p:cNvSpPr/>
          <p:nvPr/>
        </p:nvSpPr>
        <p:spPr>
          <a:xfrm flipH="false" flipV="false" rot="0">
            <a:off x="3415198" y="1376390"/>
            <a:ext cx="4195539" cy="7881910"/>
          </a:xfrm>
          <a:custGeom>
            <a:avLst/>
            <a:gdLst/>
            <a:ahLst/>
            <a:cxnLst/>
            <a:rect r="r" b="b" t="t" l="l"/>
            <a:pathLst>
              <a:path h="7881910" w="4195539">
                <a:moveTo>
                  <a:pt x="0" y="0"/>
                </a:moveTo>
                <a:lnTo>
                  <a:pt x="4195539" y="0"/>
                </a:lnTo>
                <a:lnTo>
                  <a:pt x="4195539" y="7881910"/>
                </a:lnTo>
                <a:lnTo>
                  <a:pt x="0" y="7881910"/>
                </a:lnTo>
                <a:lnTo>
                  <a:pt x="0" y="0"/>
                </a:lnTo>
                <a:close/>
              </a:path>
            </a:pathLst>
          </a:custGeom>
          <a:blipFill>
            <a:blip r:embed="rId5"/>
            <a:stretch>
              <a:fillRect l="0" t="0" r="0" b="0"/>
            </a:stretch>
          </a:blipFill>
        </p:spPr>
      </p:sp>
      <p:sp>
        <p:nvSpPr>
          <p:cNvPr name="TextBox 6" id="6"/>
          <p:cNvSpPr txBox="true"/>
          <p:nvPr/>
        </p:nvSpPr>
        <p:spPr>
          <a:xfrm rot="0">
            <a:off x="10468198" y="1225319"/>
            <a:ext cx="7412373" cy="274320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r">
              <a:lnSpc>
                <a:spcPts val="10800"/>
              </a:lnSpc>
            </a:pPr>
            <a:r>
              <a:rPr lang="en-US" sz="9000">
                <a:solidFill>
                  <a:srgbClr val="FFFAEF"/>
                </a:solidFill>
                <a:latin typeface="Baloo"/>
              </a:rPr>
              <a:t>Budowa rozwiązania</a:t>
            </a:r>
          </a:p>
        </p:txBody>
      </p:sp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1790178"/>
            <a:ext cx="6659972" cy="7826976"/>
          </a:xfrm>
          <a:custGeom>
            <a:avLst/>
            <a:gdLst/>
            <a:ahLst/>
            <a:cxnLst/>
            <a:rect r="r" b="b" t="t" l="l"/>
            <a:pathLst>
              <a:path h="7826976" w="6659972">
                <a:moveTo>
                  <a:pt x="0" y="0"/>
                </a:moveTo>
                <a:lnTo>
                  <a:pt x="6659972" y="0"/>
                </a:lnTo>
                <a:lnTo>
                  <a:pt x="6659972" y="7826976"/>
                </a:lnTo>
                <a:lnTo>
                  <a:pt x="0" y="7826976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11114899" y="1790178"/>
            <a:ext cx="6144401" cy="7826976"/>
          </a:xfrm>
          <a:custGeom>
            <a:avLst/>
            <a:gdLst/>
            <a:ahLst/>
            <a:cxnLst/>
            <a:rect r="r" b="b" t="t" l="l"/>
            <a:pathLst>
              <a:path h="7826976" w="6144401">
                <a:moveTo>
                  <a:pt x="0" y="0"/>
                </a:moveTo>
                <a:lnTo>
                  <a:pt x="6144401" y="0"/>
                </a:lnTo>
                <a:lnTo>
                  <a:pt x="6144401" y="7826976"/>
                </a:lnTo>
                <a:lnTo>
                  <a:pt x="0" y="7826976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7173101" y="345688"/>
            <a:ext cx="3941797" cy="135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Wejście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3244082" y="9706610"/>
            <a:ext cx="2229207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p1_w[x].txt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3122145" y="9706610"/>
            <a:ext cx="2129909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p1_c[x].txt</a:t>
            </a:r>
          </a:p>
        </p:txBody>
      </p:sp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028700" y="2190156"/>
            <a:ext cx="7700557" cy="7068144"/>
          </a:xfrm>
          <a:custGeom>
            <a:avLst/>
            <a:gdLst/>
            <a:ahLst/>
            <a:cxnLst/>
            <a:rect r="r" b="b" t="t" l="l"/>
            <a:pathLst>
              <a:path h="7068144" w="7700557">
                <a:moveTo>
                  <a:pt x="0" y="0"/>
                </a:moveTo>
                <a:lnTo>
                  <a:pt x="7700557" y="0"/>
                </a:lnTo>
                <a:lnTo>
                  <a:pt x="7700557" y="7068144"/>
                </a:lnTo>
                <a:lnTo>
                  <a:pt x="0" y="7068144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Freeform 3" id="3"/>
          <p:cNvSpPr/>
          <p:nvPr/>
        </p:nvSpPr>
        <p:spPr>
          <a:xfrm flipH="false" flipV="false" rot="0">
            <a:off x="9734321" y="4061784"/>
            <a:ext cx="7524979" cy="2163431"/>
          </a:xfrm>
          <a:custGeom>
            <a:avLst/>
            <a:gdLst/>
            <a:ahLst/>
            <a:cxnLst/>
            <a:rect r="r" b="b" t="t" l="l"/>
            <a:pathLst>
              <a:path h="2163431" w="7524979">
                <a:moveTo>
                  <a:pt x="0" y="0"/>
                </a:moveTo>
                <a:lnTo>
                  <a:pt x="7524979" y="0"/>
                </a:lnTo>
                <a:lnTo>
                  <a:pt x="7524979" y="2163432"/>
                </a:lnTo>
                <a:lnTo>
                  <a:pt x="0" y="2163432"/>
                </a:lnTo>
                <a:lnTo>
                  <a:pt x="0" y="0"/>
                </a:lnTo>
                <a:close/>
              </a:path>
            </a:pathLst>
          </a:custGeom>
          <a:blipFill>
            <a:blip r:embed="rId3"/>
            <a:stretch>
              <a:fillRect l="0" t="0" r="0" b="0"/>
            </a:stretch>
          </a:blipFill>
        </p:spPr>
      </p:sp>
      <p:sp>
        <p:nvSpPr>
          <p:cNvPr name="TextBox 4" id="4"/>
          <p:cNvSpPr txBox="true"/>
          <p:nvPr/>
        </p:nvSpPr>
        <p:spPr>
          <a:xfrm rot="0">
            <a:off x="5260590" y="345688"/>
            <a:ext cx="7766821" cy="135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Efekt działania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323475" y="9446347"/>
            <a:ext cx="711100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Szkic identycznego wyjścia z SFML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489947" y="6384042"/>
            <a:ext cx="6013728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Wyjściowy plik dla Problem 3</a:t>
            </a:r>
          </a:p>
        </p:txBody>
      </p:sp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1366191" y="2873749"/>
            <a:ext cx="15555618" cy="4539501"/>
          </a:xfrm>
          <a:custGeom>
            <a:avLst/>
            <a:gdLst/>
            <a:ahLst/>
            <a:cxnLst/>
            <a:rect r="r" b="b" t="t" l="l"/>
            <a:pathLst>
              <a:path h="4539501" w="15555618">
                <a:moveTo>
                  <a:pt x="0" y="0"/>
                </a:moveTo>
                <a:lnTo>
                  <a:pt x="15555618" y="0"/>
                </a:lnTo>
                <a:lnTo>
                  <a:pt x="15555618" y="4539502"/>
                </a:lnTo>
                <a:lnTo>
                  <a:pt x="0" y="4539502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7171947" y="345688"/>
            <a:ext cx="3944106" cy="135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Wyjście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7408724" y="7503547"/>
            <a:ext cx="3470553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Bez argumentów</a:t>
            </a:r>
          </a:p>
        </p:txBody>
      </p:sp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AE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name="Freeform 2" id="2"/>
          <p:cNvSpPr/>
          <p:nvPr/>
        </p:nvSpPr>
        <p:spPr>
          <a:xfrm flipH="false" flipV="false" rot="0">
            <a:off x="0" y="0"/>
            <a:ext cx="11927081" cy="10287000"/>
          </a:xfrm>
          <a:custGeom>
            <a:avLst/>
            <a:gdLst/>
            <a:ahLst/>
            <a:cxnLst/>
            <a:rect r="r" b="b" t="t" l="l"/>
            <a:pathLst>
              <a:path h="10287000" w="11927081">
                <a:moveTo>
                  <a:pt x="0" y="0"/>
                </a:moveTo>
                <a:lnTo>
                  <a:pt x="11927081" y="0"/>
                </a:lnTo>
                <a:lnTo>
                  <a:pt x="11927081" y="10287000"/>
                </a:lnTo>
                <a:lnTo>
                  <a:pt x="0" y="10287000"/>
                </a:lnTo>
                <a:lnTo>
                  <a:pt x="0" y="0"/>
                </a:lnTo>
                <a:close/>
              </a:path>
            </a:pathLst>
          </a:custGeom>
          <a:blipFill>
            <a:blip r:embed="rId2"/>
            <a:stretch>
              <a:fillRect l="0" t="0" r="0" b="0"/>
            </a:stretch>
          </a:blipFill>
        </p:spPr>
      </p:sp>
      <p:sp>
        <p:nvSpPr>
          <p:cNvPr name="TextBox 3" id="3"/>
          <p:cNvSpPr txBox="true"/>
          <p:nvPr/>
        </p:nvSpPr>
        <p:spPr>
          <a:xfrm rot="0">
            <a:off x="13315194" y="-9525"/>
            <a:ext cx="3944106" cy="1356498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10608"/>
              </a:lnSpc>
              <a:spcBef>
                <a:spcPct val="0"/>
              </a:spcBef>
            </a:pPr>
            <a:r>
              <a:rPr lang="en-US" sz="8840">
                <a:solidFill>
                  <a:srgbClr val="000000"/>
                </a:solidFill>
                <a:latin typeface="Baloo"/>
              </a:rPr>
              <a:t>Wyjście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3078400" y="1554654"/>
            <a:ext cx="4417695" cy="580390"/>
          </a:xfrm>
          <a:prstGeom prst="rect">
            <a:avLst/>
          </a:prstGeom>
        </p:spPr>
        <p:txBody>
          <a:bodyPr anchor="t" rtlCol="false" tIns="0" lIns="0" bIns="0" rIns="0">
            <a:spAutoFit/>
          </a:bodyPr>
          <a:lstStyle/>
          <a:p>
            <a:pPr algn="ctr">
              <a:lnSpc>
                <a:spcPts val="4759"/>
              </a:lnSpc>
            </a:pPr>
            <a:r>
              <a:rPr lang="en-US" sz="3399">
                <a:solidFill>
                  <a:srgbClr val="000000"/>
                </a:solidFill>
                <a:latin typeface="Canva Sans"/>
              </a:rPr>
              <a:t>Z argumentem debug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:identifier>DAGH1hVRGKo</dc:identifier>
  <dcterms:modified xsi:type="dcterms:W3CDTF">2011-08-01T06:04:30Z</dcterms:modified>
  <cp:revision>1</cp:revision>
  <dc:title>Prezentacja projektu z Algorytmów i Struktur Danych II</dc:title>
</cp:coreProperties>
</file>

<file path=docProps/thumbnail.jpeg>
</file>